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1"/>
  </p:sldMasterIdLst>
  <p:notesMasterIdLst>
    <p:notesMasterId r:id="rId25"/>
  </p:notesMasterIdLst>
  <p:sldIdLst>
    <p:sldId id="256" r:id="rId2"/>
    <p:sldId id="275" r:id="rId3"/>
    <p:sldId id="276" r:id="rId4"/>
    <p:sldId id="278" r:id="rId5"/>
    <p:sldId id="259" r:id="rId6"/>
    <p:sldId id="287" r:id="rId7"/>
    <p:sldId id="260" r:id="rId8"/>
    <p:sldId id="261" r:id="rId9"/>
    <p:sldId id="282" r:id="rId10"/>
    <p:sldId id="289" r:id="rId11"/>
    <p:sldId id="290" r:id="rId12"/>
    <p:sldId id="262" r:id="rId13"/>
    <p:sldId id="263" r:id="rId14"/>
    <p:sldId id="281" r:id="rId15"/>
    <p:sldId id="274" r:id="rId16"/>
    <p:sldId id="266" r:id="rId17"/>
    <p:sldId id="284" r:id="rId18"/>
    <p:sldId id="283" r:id="rId19"/>
    <p:sldId id="285" r:id="rId20"/>
    <p:sldId id="286" r:id="rId21"/>
    <p:sldId id="264" r:id="rId22"/>
    <p:sldId id="273" r:id="rId23"/>
    <p:sldId id="257" r:id="rId2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175" autoAdjust="0"/>
  </p:normalViewPr>
  <p:slideViewPr>
    <p:cSldViewPr snapToGrid="0" snapToObjects="1">
      <p:cViewPr varScale="1">
        <p:scale>
          <a:sx n="41" d="100"/>
          <a:sy n="41" d="100"/>
        </p:scale>
        <p:origin x="209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FE561-0948-46B7-855D-2140B8936AA9}" type="datetimeFigureOut">
              <a:rPr lang="en-US" smtClean="0"/>
              <a:t>9/19/2015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C72C1-FA80-4926-A6A5-EC98255D4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5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64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70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62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7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03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66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5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9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19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1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96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7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4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C72C1-FA80-4926-A6A5-EC98255D49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9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5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7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Inndeling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2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Inndeling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20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6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89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893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70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624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re 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393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Bare 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839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4DBDA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88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Bare tit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524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6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97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921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nhold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5831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nhold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464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Innhold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454B4E"/>
                </a:solidFill>
              </a:defRPr>
            </a:lvl1pPr>
            <a:lvl2pPr>
              <a:defRPr sz="2800">
                <a:solidFill>
                  <a:srgbClr val="454B4E"/>
                </a:solidFill>
              </a:defRPr>
            </a:lvl2pPr>
            <a:lvl3pPr>
              <a:defRPr sz="2400">
                <a:solidFill>
                  <a:srgbClr val="454B4E"/>
                </a:solidFill>
              </a:defRPr>
            </a:lvl3pPr>
            <a:lvl4pPr>
              <a:defRPr sz="2000">
                <a:solidFill>
                  <a:srgbClr val="454B4E"/>
                </a:solidFill>
              </a:defRPr>
            </a:lvl4pPr>
            <a:lvl5pPr>
              <a:defRPr sz="2000">
                <a:solidFill>
                  <a:srgbClr val="454B4E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1393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6603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Whitney HTF Book SC"/>
                <a:cs typeface="Whitney HTF Book SC"/>
              </a:defRPr>
            </a:lvl1pPr>
          </a:lstStyle>
          <a:p>
            <a:fld id="{DD6CBD81-2DAE-E44E-8C47-E21CAD75600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572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39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766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724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748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tel og innh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748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6B9A8-9901-5446-83F7-29DFC8493952}" type="datetimeFigureOut">
              <a:rPr lang="nb-NO" smtClean="0"/>
              <a:t>19.09.2015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CBD81-2DAE-E44E-8C47-E21CAD75600B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 descr="NHC_regul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2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4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hitney HTF Medium SC"/>
                <a:cs typeface="Whitney HTF Medium SC"/>
              </a:defRPr>
            </a:lvl1pPr>
          </a:lstStyle>
          <a:p>
            <a:fld id="{9256B9A8-9901-5446-83F7-29DFC8493952}" type="datetimeFigureOut">
              <a:rPr lang="nb-NO" smtClean="0"/>
              <a:pPr/>
              <a:t>19.09.2015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Whitney HTF Medium SC"/>
                <a:cs typeface="Whitney HTF Medium SC"/>
              </a:defRPr>
            </a:lvl1pPr>
          </a:lstStyle>
          <a:p>
            <a:fld id="{DD6CBD81-2DAE-E44E-8C47-E21CAD75600B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 descr="NHC_regular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069149"/>
            <a:ext cx="1306286" cy="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6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21" r:id="rId2"/>
    <p:sldLayoutId id="2147483823" r:id="rId3"/>
    <p:sldLayoutId id="2147483827" r:id="rId4"/>
    <p:sldLayoutId id="2147483811" r:id="rId5"/>
    <p:sldLayoutId id="2147483822" r:id="rId6"/>
    <p:sldLayoutId id="2147483828" r:id="rId7"/>
    <p:sldLayoutId id="2147483829" r:id="rId8"/>
    <p:sldLayoutId id="2147483824" r:id="rId9"/>
    <p:sldLayoutId id="2147483812" r:id="rId10"/>
    <p:sldLayoutId id="2147483825" r:id="rId11"/>
    <p:sldLayoutId id="2147483826" r:id="rId12"/>
    <p:sldLayoutId id="2147483813" r:id="rId13"/>
    <p:sldLayoutId id="2147483830" r:id="rId14"/>
    <p:sldLayoutId id="2147483831" r:id="rId15"/>
    <p:sldLayoutId id="2147483814" r:id="rId16"/>
    <p:sldLayoutId id="2147483815" r:id="rId17"/>
    <p:sldLayoutId id="2147483832" r:id="rId18"/>
    <p:sldLayoutId id="2147483833" r:id="rId19"/>
    <p:sldLayoutId id="2147483834" r:id="rId20"/>
    <p:sldLayoutId id="2147483816" r:id="rId21"/>
    <p:sldLayoutId id="2147483835" r:id="rId22"/>
    <p:sldLayoutId id="2147483817" r:id="rId23"/>
    <p:sldLayoutId id="2147483836" r:id="rId24"/>
    <p:sldLayoutId id="2147483837" r:id="rId25"/>
    <p:sldLayoutId id="2147483838" r:id="rId26"/>
    <p:sldLayoutId id="2147483818" r:id="rId27"/>
    <p:sldLayoutId id="2147483819" r:id="rId28"/>
    <p:sldLayoutId id="2147483820" r:id="rId2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bril Display Bold"/>
          <a:ea typeface="+mj-ea"/>
          <a:cs typeface="Abril Display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Whitney HTF Book"/>
          <a:ea typeface="+mn-ea"/>
          <a:cs typeface="Whitney HTF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Whitney HTF Book"/>
          <a:ea typeface="+mn-ea"/>
          <a:cs typeface="Whitney HTF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Whitney HTF Book"/>
          <a:ea typeface="+mn-ea"/>
          <a:cs typeface="Whitney HTF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Whitney HTF Book"/>
          <a:ea typeface="+mn-ea"/>
          <a:cs typeface="Whitney HTF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Whitney HTF Book"/>
          <a:ea typeface="+mn-ea"/>
          <a:cs typeface="Whitney HTF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9144000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Nordic Claims Handling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Fire RO RO/ROPAX</a:t>
            </a:r>
          </a:p>
        </p:txBody>
      </p:sp>
    </p:spTree>
    <p:extLst>
      <p:ext uri="{BB962C8B-B14F-4D97-AF65-F5344CB8AC3E}">
        <p14:creationId xmlns:p14="http://schemas.microsoft.com/office/powerpoint/2010/main" val="28665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7" y="0"/>
            <a:ext cx="8959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6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3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7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have a problem?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a fire start?</a:t>
            </a:r>
          </a:p>
          <a:p>
            <a:pPr lvl="1"/>
            <a:r>
              <a:rPr lang="en-US" dirty="0" smtClean="0"/>
              <a:t>Cut and paste from other ppt.</a:t>
            </a:r>
          </a:p>
          <a:p>
            <a:r>
              <a:rPr lang="en-US" dirty="0" smtClean="0"/>
              <a:t>Modern cars</a:t>
            </a:r>
          </a:p>
        </p:txBody>
      </p:sp>
      <p:pic>
        <p:nvPicPr>
          <p:cNvPr id="5122" name="Picture 2" descr="\\Client\C$\Users\cms\Documents\Presentasjoner\IMCC prep\IMG_2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ROPAX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8" y="1207700"/>
            <a:ext cx="8030812" cy="45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\\Client\C$\Users\cms\Documents\Presentasjoner\IMCC prep\IMG_23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" b="6310"/>
          <a:stretch/>
        </p:blipFill>
        <p:spPr bwMode="auto">
          <a:xfrm>
            <a:off x="830072" y="0"/>
            <a:ext cx="8005313" cy="60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fighting systems</a:t>
            </a:r>
            <a:endParaRPr lang="en-US" dirty="0"/>
          </a:p>
        </p:txBody>
      </p:sp>
      <p:pic>
        <p:nvPicPr>
          <p:cNvPr id="11266" name="Picture 2" descr="\\Client\C$\Users\cms\Documents\Presentasjoner\IMCC prep\IMG_238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1659" y="874620"/>
            <a:ext cx="6996961" cy="52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94104"/>
            <a:ext cx="3896279" cy="316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99984" cy="369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4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problem?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long time does the crew have to release CO2? How fast does the fire spread from one deck to</a:t>
            </a:r>
            <a:br>
              <a:rPr lang="en-US" dirty="0" smtClean="0"/>
            </a:br>
            <a:r>
              <a:rPr lang="en-US" dirty="0" smtClean="0"/>
              <a:t> another?</a:t>
            </a:r>
          </a:p>
          <a:p>
            <a:r>
              <a:rPr lang="en-US" dirty="0" smtClean="0"/>
              <a:t>Fire dampers.</a:t>
            </a:r>
          </a:p>
          <a:p>
            <a:r>
              <a:rPr lang="en-US" dirty="0" smtClean="0"/>
              <a:t>Local firefighting between</a:t>
            </a:r>
            <a:br>
              <a:rPr lang="en-US" dirty="0" smtClean="0"/>
            </a:br>
            <a:r>
              <a:rPr lang="en-US" dirty="0" smtClean="0"/>
              <a:t> cars</a:t>
            </a:r>
          </a:p>
          <a:p>
            <a:endParaRPr lang="en-US" dirty="0"/>
          </a:p>
        </p:txBody>
      </p:sp>
      <p:pic>
        <p:nvPicPr>
          <p:cNvPr id="4" name="Picture 2" descr="\\Client\C$\Users\cms\Documents\Presentasjoner\IMCC prep\IMG_2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2395" y="3076395"/>
            <a:ext cx="4321834" cy="32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\\Client\C$\Users\cms\Documents\Presentasjoner\IMCC prep\IMG_23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0"/>
            <a:ext cx="5848350" cy="43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65913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2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\\Client\C$\Users\cms\Documents\Presentasjoner\IMCC prep\IMG_233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Client\C$\Users\cms\Documents\Presentasjoner\IMCC prep\IMG_23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09690" cy="317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92" y="2"/>
            <a:ext cx="4934308" cy="317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5170"/>
            <a:ext cx="8975969" cy="368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3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\\Client\C$\Users\cms\Documents\Presentasjoner\IMCC prep\IMG_23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Picture Sorrento/UND </a:t>
            </a:r>
            <a:r>
              <a:rPr lang="en-US" dirty="0" err="1" smtClean="0"/>
              <a:t>Adr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9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" y="850258"/>
            <a:ext cx="9156833" cy="427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ittel 5"/>
          <p:cNvSpPr txBox="1">
            <a:spLocks/>
          </p:cNvSpPr>
          <p:nvPr/>
        </p:nvSpPr>
        <p:spPr>
          <a:xfrm>
            <a:off x="685800" y="3429000"/>
            <a:ext cx="77724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bril Display Bold"/>
                <a:ea typeface="+mj-ea"/>
                <a:cs typeface="Abril Display Bold"/>
              </a:defRPr>
            </a:lvl1pPr>
          </a:lstStyle>
          <a:p>
            <a:r>
              <a:rPr lang="nb-NO" dirty="0" smtClean="0">
                <a:solidFill>
                  <a:schemeClr val="bg1"/>
                </a:solidFill>
              </a:rPr>
              <a:t>EXPECT MORE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64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72" y="4037162"/>
            <a:ext cx="9190472" cy="28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224" y="-586226"/>
            <a:ext cx="3554085" cy="472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9014" y="2273014"/>
            <a:ext cx="4615132" cy="455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543" y="2756729"/>
            <a:ext cx="3303915" cy="489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2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907" cy="56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6" y="274638"/>
            <a:ext cx="8954060" cy="459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54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9020"/>
            <a:ext cx="8229600" cy="53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4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from simulated parking lot. </a:t>
            </a:r>
          </a:p>
          <a:p>
            <a:r>
              <a:rPr lang="nb-NO" dirty="0"/>
              <a:t>Fire </a:t>
            </a:r>
            <a:r>
              <a:rPr lang="nb-NO" dirty="0" err="1"/>
              <a:t>spread</a:t>
            </a:r>
            <a:r>
              <a:rPr lang="nb-NO" dirty="0"/>
              <a:t> in </a:t>
            </a:r>
            <a:r>
              <a:rPr lang="nb-NO" dirty="0" err="1"/>
              <a:t>car</a:t>
            </a:r>
            <a:r>
              <a:rPr lang="nb-NO" dirty="0"/>
              <a:t> parks BD2552</a:t>
            </a:r>
          </a:p>
          <a:p>
            <a:pPr marL="0" indent="0">
              <a:buNone/>
            </a:pPr>
            <a:r>
              <a:rPr lang="nb-NO" dirty="0" smtClean="0"/>
              <a:t>    BRE</a:t>
            </a:r>
            <a:r>
              <a:rPr lang="nb-NO" dirty="0"/>
              <a:t>, 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Department </a:t>
            </a:r>
            <a:r>
              <a:rPr lang="nb-NO" dirty="0"/>
              <a:t>for </a:t>
            </a:r>
            <a:r>
              <a:rPr lang="nb-NO" dirty="0" err="1"/>
              <a:t>Communities</a:t>
            </a:r>
            <a:r>
              <a:rPr lang="nb-NO" dirty="0"/>
              <a:t> and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smtClean="0"/>
              <a:t>     	</a:t>
            </a:r>
            <a:r>
              <a:rPr lang="nb-NO" dirty="0" err="1" smtClean="0"/>
              <a:t>Government</a:t>
            </a:r>
            <a:r>
              <a:rPr lang="nb-NO" dirty="0"/>
              <a:t>, UK. </a:t>
            </a:r>
            <a:r>
              <a:rPr lang="nb-NO" dirty="0" err="1"/>
              <a:t>Dec</a:t>
            </a:r>
            <a:r>
              <a:rPr lang="nb-NO" dirty="0"/>
              <a:t>. 2010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\\Client\C$\Users\cms\Documents\Presentasjoner\IMCC prep\IMG_23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5528" y="427007"/>
            <a:ext cx="6858000" cy="60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NHC-colors">
      <a:dk1>
        <a:srgbClr val="454B4E"/>
      </a:dk1>
      <a:lt1>
        <a:sysClr val="window" lastClr="FFFFFF"/>
      </a:lt1>
      <a:dk2>
        <a:srgbClr val="00467F"/>
      </a:dk2>
      <a:lt2>
        <a:srgbClr val="EEECE1"/>
      </a:lt2>
      <a:accent1>
        <a:srgbClr val="4DBDA4"/>
      </a:accent1>
      <a:accent2>
        <a:srgbClr val="F3585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DBD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784</TotalTime>
  <Words>98</Words>
  <Application>Microsoft Office PowerPoint</Application>
  <PresentationFormat>On-screen Show (4:3)</PresentationFormat>
  <Paragraphs>38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Abril Display Bold</vt:lpstr>
      <vt:lpstr>Arial</vt:lpstr>
      <vt:lpstr>Calibri</vt:lpstr>
      <vt:lpstr>Whitney HTF Book</vt:lpstr>
      <vt:lpstr>Whitney HTF Book SC</vt:lpstr>
      <vt:lpstr>Whitney HTF Medium SC</vt:lpstr>
      <vt:lpstr>blank</vt:lpstr>
      <vt:lpstr>Nordic Claims Handling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have a problem?</vt:lpstr>
      <vt:lpstr>ROPAX</vt:lpstr>
      <vt:lpstr>PowerPoint Presentation</vt:lpstr>
      <vt:lpstr>fighting systems</vt:lpstr>
      <vt:lpstr>Do we have a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cms</dc:creator>
  <cp:lastModifiedBy>Charlotte Warr</cp:lastModifiedBy>
  <cp:revision>41</cp:revision>
  <dcterms:created xsi:type="dcterms:W3CDTF">2015-06-15T12:10:13Z</dcterms:created>
  <dcterms:modified xsi:type="dcterms:W3CDTF">2015-09-19T16:36:50Z</dcterms:modified>
</cp:coreProperties>
</file>