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0D728-39D7-4819-B861-D51B4D164043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470E3-6EC1-41CF-AA3D-58B66FB43AB6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MARINE CLAIMS CONFERENCE 2015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854696" cy="31242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FAILED / ABORTED REPAIRS</a:t>
            </a:r>
          </a:p>
          <a:p>
            <a:pPr algn="l"/>
            <a:r>
              <a:rPr lang="en-US" sz="4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PAYS &amp; WHY?</a:t>
            </a:r>
          </a:p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JOE GRASSO, ATTORNEY, WIGGIN &amp; DANA</a:t>
            </a:r>
          </a:p>
          <a:p>
            <a:pPr algn="l"/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SEAN MURPHY, NAVAL ARCHITECT &amp; SURVEYOR ATLANTIC MARINE ASSOCIATES</a:t>
            </a: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C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6401"/>
            <a:ext cx="6577245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2099"/>
            <a:ext cx="5029200" cy="46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8757"/>
            <a:ext cx="5181600" cy="47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420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 re-enters service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four months later:-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Re-examination of repairs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Dye penetrant NDT 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fracturing of the repaired areas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issue further Condition of Class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 sails for drydock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Repairs Fail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67" y="1371600"/>
            <a:ext cx="6402865" cy="48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Repairs - Again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08" y="1600200"/>
            <a:ext cx="5868036" cy="439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Repairs - Again</a:t>
            </a: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25" y="1490574"/>
            <a:ext cx="6161749" cy="46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83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permanent repairs effected by a competent repairer following all procedures using approved techniques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Oversight by Classification with specialist welding knowledge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 and scope of repairs also agreed by Owners technical department and the Underwriters surveyor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defects when the vessel sailed but the fractures re-appeared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costs </a:t>
            </a: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times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estimate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other expensive cases; engines, machinery repairs etc.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Stock_000006428830Medium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3162" y="1447800"/>
            <a:ext cx="6517675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0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Constitutes “Failed”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01115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EXAMPLE – STUCTURAL DAMAGE &amp; REPAIRS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 YEAR OLD TANKER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667000"/>
            <a:ext cx="6934200" cy="31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9516" y="3737477"/>
            <a:ext cx="2286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Damage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1"/>
            <a:ext cx="6572250" cy="45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535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 found at Panama December 2013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Fractures:-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the rudder trunk;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 frames fractured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Fractures between internal frames and shell plating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Rudder trunk plating fractured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Fractures between rudder horn and shell plating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total of almost 8 metres of fractured structure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9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Damage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poulson\Dropbox\IMCC DUBLIN 2015\Original Da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8" y="1524000"/>
            <a:ext cx="6583680" cy="43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01115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repairs at the anchorage agreed by:-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Owners Representative(s)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surveyors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Welding Specialists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Hull &amp; Machinery Surveyor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 Shore Contractor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leaning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area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affected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dye penetrant / ultrasound testing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reparation (grinding / gouging)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dye penetrant / ultrasound testing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prepared areas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reheating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affected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Welding of the areas affected</a:t>
            </a:r>
          </a:p>
          <a:p>
            <a:endParaRPr lang="en-US" dirty="0"/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1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 welding-pass heating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gouging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heat treatment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Hardness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measurements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areas affected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weld testing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3+ weeks to complete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Permanent Repairs</a:t>
            </a:r>
            <a:endParaRPr lang="en-US" sz="4000" dirty="0"/>
          </a:p>
        </p:txBody>
      </p:sp>
      <p:pic>
        <p:nvPicPr>
          <p:cNvPr id="4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7515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886"/>
            <a:ext cx="1944216" cy="1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350886"/>
            <a:ext cx="1152128" cy="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60" y="1580611"/>
            <a:ext cx="6360606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345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Verdana</vt:lpstr>
      <vt:lpstr>Wingdings 2</vt:lpstr>
      <vt:lpstr>Flow</vt:lpstr>
      <vt:lpstr>       INTERNATIONAL MARINE CLAIMS CONFERENCE 2015  </vt:lpstr>
      <vt:lpstr>What Constitutes “Failed”</vt:lpstr>
      <vt:lpstr>The Original Damage</vt:lpstr>
      <vt:lpstr>The Original Damage</vt:lpstr>
      <vt:lpstr>The Original Damage</vt:lpstr>
      <vt:lpstr>The Original Permanent Repairs</vt:lpstr>
      <vt:lpstr>The Original Permanent Repairs</vt:lpstr>
      <vt:lpstr>The Original Permanent Repairs</vt:lpstr>
      <vt:lpstr>The Original Permanent Repairs</vt:lpstr>
      <vt:lpstr>The Original Permanent Repairs</vt:lpstr>
      <vt:lpstr>The Original Permanent Repairs</vt:lpstr>
      <vt:lpstr>The Original Permanent Repairs</vt:lpstr>
      <vt:lpstr>The Original Permanent Repairs</vt:lpstr>
      <vt:lpstr>Repairs Fail</vt:lpstr>
      <vt:lpstr>Permanent Repairs - Again</vt:lpstr>
      <vt:lpstr>Permanent Repairs - Again</vt:lpstr>
      <vt:lpstr>Summary</vt:lpstr>
      <vt:lpstr>Questions?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MARINE CLAIMS CONFERENCE 2015</dc:title>
  <dc:creator>John</dc:creator>
  <cp:lastModifiedBy>Charlotte Warr</cp:lastModifiedBy>
  <cp:revision>31</cp:revision>
  <dcterms:created xsi:type="dcterms:W3CDTF">2015-09-09T13:19:53Z</dcterms:created>
  <dcterms:modified xsi:type="dcterms:W3CDTF">2015-09-19T17:53:42Z</dcterms:modified>
</cp:coreProperties>
</file>