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4.xml" ContentType="application/vnd.openxmlformats-officedocument.theme+xml"/>
  <Override PartName="/ppt/theme/themeOverride4.xml" ContentType="application/vnd.openxmlformats-officedocument.themeOverrid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xml" ContentType="application/vnd.openxmlformats-officedocument.theme+xml"/>
  <Override PartName="/ppt/theme/themeOverride5.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8" r:id="rId5"/>
    <p:sldMasterId id="2147483722" r:id="rId6"/>
    <p:sldMasterId id="2147483766" r:id="rId7"/>
    <p:sldMasterId id="2147483810" r:id="rId8"/>
  </p:sldMasterIdLst>
  <p:notesMasterIdLst>
    <p:notesMasterId r:id="rId50"/>
  </p:notesMasterIdLst>
  <p:handoutMasterIdLst>
    <p:handoutMasterId r:id="rId51"/>
  </p:handoutMasterIdLst>
  <p:sldIdLst>
    <p:sldId id="435" r:id="rId9"/>
    <p:sldId id="436" r:id="rId10"/>
    <p:sldId id="342" r:id="rId11"/>
    <p:sldId id="352" r:id="rId12"/>
    <p:sldId id="444" r:id="rId13"/>
    <p:sldId id="445" r:id="rId14"/>
    <p:sldId id="356" r:id="rId15"/>
    <p:sldId id="357" r:id="rId16"/>
    <p:sldId id="358" r:id="rId17"/>
    <p:sldId id="446" r:id="rId18"/>
    <p:sldId id="360" r:id="rId19"/>
    <p:sldId id="426" r:id="rId20"/>
    <p:sldId id="361" r:id="rId21"/>
    <p:sldId id="362" r:id="rId22"/>
    <p:sldId id="363" r:id="rId23"/>
    <p:sldId id="364" r:id="rId24"/>
    <p:sldId id="431" r:id="rId25"/>
    <p:sldId id="432" r:id="rId26"/>
    <p:sldId id="433" r:id="rId27"/>
    <p:sldId id="390" r:id="rId28"/>
    <p:sldId id="430" r:id="rId29"/>
    <p:sldId id="365" r:id="rId30"/>
    <p:sldId id="428" r:id="rId31"/>
    <p:sldId id="429" r:id="rId32"/>
    <p:sldId id="367" r:id="rId33"/>
    <p:sldId id="370" r:id="rId34"/>
    <p:sldId id="372" r:id="rId35"/>
    <p:sldId id="371" r:id="rId36"/>
    <p:sldId id="374" r:id="rId37"/>
    <p:sldId id="375" r:id="rId38"/>
    <p:sldId id="448" r:id="rId39"/>
    <p:sldId id="376" r:id="rId40"/>
    <p:sldId id="377" r:id="rId41"/>
    <p:sldId id="447" r:id="rId42"/>
    <p:sldId id="427" r:id="rId43"/>
    <p:sldId id="380" r:id="rId44"/>
    <p:sldId id="378" r:id="rId45"/>
    <p:sldId id="449" r:id="rId46"/>
    <p:sldId id="442" r:id="rId47"/>
    <p:sldId id="443" r:id="rId48"/>
    <p:sldId id="438" r:id="rId49"/>
  </p:sldIdLst>
  <p:sldSz cx="9144000" cy="6858000" type="screen4x3"/>
  <p:notesSz cx="6858000" cy="9144000"/>
  <p:custDataLst>
    <p:tags r:id="rId52"/>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
          <p15:clr>
            <a:srgbClr val="A4A3A4"/>
          </p15:clr>
        </p15:guide>
        <p15:guide id="2" orient="horz" pos="4162">
          <p15:clr>
            <a:srgbClr val="A4A3A4"/>
          </p15:clr>
        </p15:guide>
        <p15:guide id="3" orient="horz" pos="731">
          <p15:clr>
            <a:srgbClr val="A4A3A4"/>
          </p15:clr>
        </p15:guide>
        <p15:guide id="4" orient="horz" pos="799">
          <p15:clr>
            <a:srgbClr val="A4A3A4"/>
          </p15:clr>
        </p15:guide>
        <p15:guide id="5" orient="horz" pos="3775">
          <p15:clr>
            <a:srgbClr val="A4A3A4"/>
          </p15:clr>
        </p15:guide>
        <p15:guide id="6" pos="1446">
          <p15:clr>
            <a:srgbClr val="A4A3A4"/>
          </p15:clr>
        </p15:guide>
        <p15:guide id="7" pos="158">
          <p15:clr>
            <a:srgbClr val="A4A3A4"/>
          </p15:clr>
        </p15:guide>
        <p15:guide id="8" pos="5602">
          <p15:clr>
            <a:srgbClr val="A4A3A4"/>
          </p15:clr>
        </p15:guide>
        <p15:guide id="9" pos="4314">
          <p15:clr>
            <a:srgbClr val="A4A3A4"/>
          </p15:clr>
        </p15:guide>
        <p15:guide id="10" pos="4218">
          <p15:clr>
            <a:srgbClr val="A4A3A4"/>
          </p15:clr>
        </p15:guide>
        <p15:guide id="11" pos="2929">
          <p15:clr>
            <a:srgbClr val="A4A3A4"/>
          </p15:clr>
        </p15:guide>
        <p15:guide id="12" pos="2833">
          <p15:clr>
            <a:srgbClr val="A4A3A4"/>
          </p15:clr>
        </p15:guide>
        <p15:guide id="13" pos="154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22B"/>
    <a:srgbClr val="4F4000"/>
    <a:srgbClr val="2A6C24"/>
    <a:srgbClr val="000000"/>
    <a:srgbClr val="635001"/>
    <a:srgbClr val="93D2ED"/>
    <a:srgbClr val="FECB00"/>
    <a:srgbClr val="E98300"/>
    <a:srgbClr val="ED9C33"/>
    <a:srgbClr val="F4C1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5731" autoAdjust="0"/>
  </p:normalViewPr>
  <p:slideViewPr>
    <p:cSldViewPr snapToObjects="1" showGuides="1">
      <p:cViewPr varScale="1">
        <p:scale>
          <a:sx n="71" d="100"/>
          <a:sy n="71" d="100"/>
        </p:scale>
        <p:origin x="1210" y="58"/>
      </p:cViewPr>
      <p:guideLst>
        <p:guide orient="horz" pos="164"/>
        <p:guide orient="horz" pos="4162"/>
        <p:guide orient="horz" pos="731"/>
        <p:guide orient="horz" pos="799"/>
        <p:guide orient="horz" pos="3775"/>
        <p:guide pos="1446"/>
        <p:guide pos="158"/>
        <p:guide pos="5602"/>
        <p:guide pos="4314"/>
        <p:guide pos="4218"/>
        <p:guide pos="2929"/>
        <p:guide pos="2833"/>
        <p:guide pos="1544"/>
      </p:guideLst>
    </p:cSldViewPr>
  </p:slideViewPr>
  <p:notesTextViewPr>
    <p:cViewPr>
      <p:scale>
        <a:sx n="3" d="2"/>
        <a:sy n="3" d="2"/>
      </p:scale>
      <p:origin x="0" y="0"/>
    </p:cViewPr>
  </p:notesTextViewPr>
  <p:sorterViewPr>
    <p:cViewPr varScale="1">
      <p:scale>
        <a:sx n="1" d="1"/>
        <a:sy n="1" d="1"/>
      </p:scale>
      <p:origin x="0" y="-8818"/>
    </p:cViewPr>
  </p:sorterViewPr>
  <p:notesViewPr>
    <p:cSldViewPr snapToObjects="1">
      <p:cViewPr varScale="1">
        <p:scale>
          <a:sx n="83" d="100"/>
          <a:sy n="83" d="100"/>
        </p:scale>
        <p:origin x="-185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95A26-DC6D-4109-8F74-632F74E9A160}" type="doc">
      <dgm:prSet loTypeId="urn:microsoft.com/office/officeart/2005/8/layout/pyramid1" loCatId="pyramid" qsTypeId="urn:microsoft.com/office/officeart/2005/8/quickstyle/simple2" qsCatId="simple" csTypeId="urn:microsoft.com/office/officeart/2005/8/colors/accent1_2" csCatId="accent1" phldr="1"/>
      <dgm:spPr>
        <a:scene3d>
          <a:camera prst="orthographicFront"/>
          <a:lightRig rig="threePt" dir="t"/>
        </a:scene3d>
      </dgm:spPr>
    </dgm:pt>
    <dgm:pt modelId="{361F0DEB-33F9-42AC-AC87-BF06A0874F1D}">
      <dgm:prSet phldrT="[Text]" custT="1"/>
      <dgm:spPr>
        <a:gradFill rotWithShape="0">
          <a:gsLst>
            <a:gs pos="1000">
              <a:schemeClr val="bg1">
                <a:lumMod val="85000"/>
              </a:schemeClr>
            </a:gs>
            <a:gs pos="50000">
              <a:schemeClr val="bg1">
                <a:lumMod val="65000"/>
              </a:schemeClr>
            </a:gs>
            <a:gs pos="100000">
              <a:schemeClr val="bg1">
                <a:lumMod val="65000"/>
              </a:schemeClr>
            </a:gs>
          </a:gsLst>
          <a:lin ang="5400000" scaled="0"/>
        </a:gradFill>
      </dgm:spPr>
      <dgm:t>
        <a:bodyPr/>
        <a:lstStyle/>
        <a:p>
          <a:endParaRPr lang="en-GB" sz="1600" dirty="0">
            <a:solidFill>
              <a:schemeClr val="bg1"/>
            </a:solidFill>
          </a:endParaRPr>
        </a:p>
      </dgm:t>
    </dgm:pt>
    <dgm:pt modelId="{EB45F57D-0959-4F75-97F0-E9A0C375891B}" type="parTrans" cxnId="{53F50A16-A33C-4DD1-80A7-B12913067D65}">
      <dgm:prSet/>
      <dgm:spPr/>
      <dgm:t>
        <a:bodyPr/>
        <a:lstStyle/>
        <a:p>
          <a:endParaRPr lang="en-GB" sz="1600">
            <a:solidFill>
              <a:schemeClr val="bg1"/>
            </a:solidFill>
          </a:endParaRPr>
        </a:p>
      </dgm:t>
    </dgm:pt>
    <dgm:pt modelId="{416A1995-08E0-460A-8578-C47D0E838187}" type="sibTrans" cxnId="{53F50A16-A33C-4DD1-80A7-B12913067D65}">
      <dgm:prSet/>
      <dgm:spPr/>
      <dgm:t>
        <a:bodyPr/>
        <a:lstStyle/>
        <a:p>
          <a:endParaRPr lang="en-GB" sz="1600">
            <a:solidFill>
              <a:schemeClr val="bg1"/>
            </a:solidFill>
          </a:endParaRPr>
        </a:p>
      </dgm:t>
    </dgm:pt>
    <dgm:pt modelId="{3616BDEF-30D6-497B-A908-D2134F0962A4}">
      <dgm:prSet phldrT="[Text]" custT="1"/>
      <dgm:spPr>
        <a:gradFill rotWithShape="0">
          <a:gsLst>
            <a:gs pos="0">
              <a:schemeClr val="bg1">
                <a:lumMod val="85000"/>
              </a:schemeClr>
            </a:gs>
            <a:gs pos="50000">
              <a:schemeClr val="bg1">
                <a:lumMod val="65000"/>
              </a:schemeClr>
            </a:gs>
            <a:gs pos="100000">
              <a:schemeClr val="bg1">
                <a:lumMod val="65000"/>
              </a:schemeClr>
            </a:gs>
          </a:gsLst>
          <a:lin ang="5400000" scaled="0"/>
        </a:gradFill>
      </dgm:spPr>
      <dgm:t>
        <a:bodyPr/>
        <a:lstStyle/>
        <a:p>
          <a:r>
            <a:rPr lang="de-DE" sz="1600" noProof="1" smtClean="0"/>
            <a:t>3.5%</a:t>
          </a:r>
          <a:endParaRPr lang="en-GB" sz="1600" noProof="1"/>
        </a:p>
      </dgm:t>
    </dgm:pt>
    <dgm:pt modelId="{B97829A9-4E48-4F11-AF0B-51375FB5B032}" type="parTrans" cxnId="{83F5E5FB-0D42-4DBC-AF7F-97A3599109B2}">
      <dgm:prSet/>
      <dgm:spPr/>
      <dgm:t>
        <a:bodyPr/>
        <a:lstStyle/>
        <a:p>
          <a:endParaRPr lang="en-GB" sz="1600">
            <a:solidFill>
              <a:schemeClr val="bg1"/>
            </a:solidFill>
          </a:endParaRPr>
        </a:p>
      </dgm:t>
    </dgm:pt>
    <dgm:pt modelId="{5EE70E1C-8036-47B9-A69E-E4382CC5C303}" type="sibTrans" cxnId="{83F5E5FB-0D42-4DBC-AF7F-97A3599109B2}">
      <dgm:prSet/>
      <dgm:spPr/>
      <dgm:t>
        <a:bodyPr/>
        <a:lstStyle/>
        <a:p>
          <a:endParaRPr lang="en-GB" sz="1600">
            <a:solidFill>
              <a:schemeClr val="bg1"/>
            </a:solidFill>
          </a:endParaRPr>
        </a:p>
      </dgm:t>
    </dgm:pt>
    <dgm:pt modelId="{635AA1FB-C4BA-4ACE-ACBE-95E4FE24FA24}">
      <dgm:prSet phldrT="[Text]" custT="1"/>
      <dgm:spPr>
        <a:gradFill rotWithShape="0">
          <a:gsLst>
            <a:gs pos="0">
              <a:schemeClr val="bg1">
                <a:lumMod val="85000"/>
              </a:schemeClr>
            </a:gs>
            <a:gs pos="50000">
              <a:schemeClr val="bg1">
                <a:lumMod val="65000"/>
              </a:schemeClr>
            </a:gs>
            <a:gs pos="100000">
              <a:schemeClr val="bg1">
                <a:lumMod val="75000"/>
              </a:schemeClr>
            </a:gs>
          </a:gsLst>
          <a:lin ang="5400000" scaled="0"/>
        </a:gradFill>
        <a:effectLst>
          <a:reflection blurRad="6350" stA="52000" endA="300" endPos="35000" dir="5400000" sy="-100000" algn="bl" rotWithShape="0"/>
        </a:effectLst>
      </dgm:spPr>
      <dgm:t>
        <a:bodyPr/>
        <a:lstStyle/>
        <a:p>
          <a:r>
            <a:rPr lang="de-DE" sz="1600" dirty="0" smtClean="0"/>
            <a:t>20.4%</a:t>
          </a:r>
          <a:endParaRPr lang="en-GB" sz="1600" dirty="0"/>
        </a:p>
      </dgm:t>
    </dgm:pt>
    <dgm:pt modelId="{1CD37339-8E9F-4CA8-85E7-AE2F717D5A5B}" type="parTrans" cxnId="{D370AB32-155D-468F-AB27-9C88830A0A40}">
      <dgm:prSet/>
      <dgm:spPr/>
      <dgm:t>
        <a:bodyPr/>
        <a:lstStyle/>
        <a:p>
          <a:endParaRPr lang="en-GB" sz="1600">
            <a:solidFill>
              <a:schemeClr val="bg1"/>
            </a:solidFill>
          </a:endParaRPr>
        </a:p>
      </dgm:t>
    </dgm:pt>
    <dgm:pt modelId="{5DC38119-6AD4-4690-BDE4-792BA1DCD41E}" type="sibTrans" cxnId="{D370AB32-155D-468F-AB27-9C88830A0A40}">
      <dgm:prSet/>
      <dgm:spPr/>
      <dgm:t>
        <a:bodyPr/>
        <a:lstStyle/>
        <a:p>
          <a:endParaRPr lang="en-GB" sz="1600">
            <a:solidFill>
              <a:schemeClr val="bg1"/>
            </a:solidFill>
          </a:endParaRPr>
        </a:p>
      </dgm:t>
    </dgm:pt>
    <dgm:pt modelId="{5DA7E353-DE9E-44EF-B082-D9F0C8C5D4DB}">
      <dgm:prSet custT="1"/>
      <dgm:spPr>
        <a:gradFill rotWithShape="0">
          <a:gsLst>
            <a:gs pos="0">
              <a:schemeClr val="bg1">
                <a:lumMod val="85000"/>
              </a:schemeClr>
            </a:gs>
            <a:gs pos="50000">
              <a:schemeClr val="bg1">
                <a:lumMod val="65000"/>
              </a:schemeClr>
            </a:gs>
            <a:gs pos="100000">
              <a:schemeClr val="bg1">
                <a:lumMod val="75000"/>
              </a:schemeClr>
            </a:gs>
          </a:gsLst>
          <a:lin ang="5400000" scaled="0"/>
        </a:gradFill>
      </dgm:spPr>
      <dgm:t>
        <a:bodyPr/>
        <a:lstStyle/>
        <a:p>
          <a:r>
            <a:rPr lang="en-GB" sz="1600" noProof="1" smtClean="0"/>
            <a:t>13.9%</a:t>
          </a:r>
          <a:endParaRPr lang="en-GB" sz="1600" noProof="1"/>
        </a:p>
      </dgm:t>
    </dgm:pt>
    <dgm:pt modelId="{6036C9F8-6503-4A7C-B268-9C6DB633422B}" type="parTrans" cxnId="{E342E337-30D7-4331-BEAE-17777C4E7454}">
      <dgm:prSet/>
      <dgm:spPr/>
      <dgm:t>
        <a:bodyPr/>
        <a:lstStyle/>
        <a:p>
          <a:endParaRPr lang="en-GB" sz="1600">
            <a:solidFill>
              <a:schemeClr val="bg1"/>
            </a:solidFill>
          </a:endParaRPr>
        </a:p>
      </dgm:t>
    </dgm:pt>
    <dgm:pt modelId="{E07F119F-DF80-4568-A986-9652E9CC6D38}" type="sibTrans" cxnId="{E342E337-30D7-4331-BEAE-17777C4E7454}">
      <dgm:prSet/>
      <dgm:spPr/>
      <dgm:t>
        <a:bodyPr/>
        <a:lstStyle/>
        <a:p>
          <a:endParaRPr lang="en-GB" sz="1600">
            <a:solidFill>
              <a:schemeClr val="bg1"/>
            </a:solidFill>
          </a:endParaRPr>
        </a:p>
      </dgm:t>
    </dgm:pt>
    <dgm:pt modelId="{4CBC2F9B-7B94-4D39-A5FD-D2653D998033}">
      <dgm:prSet custT="1"/>
      <dgm:spPr>
        <a:solidFill>
          <a:schemeClr val="accent4">
            <a:lumMod val="75000"/>
          </a:schemeClr>
        </a:solidFill>
      </dgm:spPr>
      <dgm:t>
        <a:bodyPr/>
        <a:lstStyle/>
        <a:p>
          <a:r>
            <a:rPr lang="de-DE" sz="1600" dirty="0" smtClean="0">
              <a:solidFill>
                <a:schemeClr val="bg1"/>
              </a:solidFill>
            </a:rPr>
            <a:t>5.7%</a:t>
          </a:r>
          <a:endParaRPr lang="en-GB" sz="1600" dirty="0">
            <a:solidFill>
              <a:schemeClr val="bg1"/>
            </a:solidFill>
          </a:endParaRPr>
        </a:p>
      </dgm:t>
    </dgm:pt>
    <dgm:pt modelId="{6FB768FF-5693-43A9-B550-917A8B31A715}" type="parTrans" cxnId="{B68556EA-1F05-4AB8-B9A4-AA05D882FCCE}">
      <dgm:prSet/>
      <dgm:spPr/>
      <dgm:t>
        <a:bodyPr/>
        <a:lstStyle/>
        <a:p>
          <a:endParaRPr lang="en-GB" sz="1600">
            <a:solidFill>
              <a:schemeClr val="bg1"/>
            </a:solidFill>
          </a:endParaRPr>
        </a:p>
      </dgm:t>
    </dgm:pt>
    <dgm:pt modelId="{11D2D1AD-64AA-4951-9371-5E3685B630D7}" type="sibTrans" cxnId="{B68556EA-1F05-4AB8-B9A4-AA05D882FCCE}">
      <dgm:prSet/>
      <dgm:spPr/>
      <dgm:t>
        <a:bodyPr/>
        <a:lstStyle/>
        <a:p>
          <a:endParaRPr lang="en-GB" sz="1600">
            <a:solidFill>
              <a:schemeClr val="bg1"/>
            </a:solidFill>
          </a:endParaRPr>
        </a:p>
      </dgm:t>
    </dgm:pt>
    <dgm:pt modelId="{BB2E5A50-7F54-45DE-B656-FA3A421B6A64}">
      <dgm:prSet custT="1"/>
      <dgm:spPr>
        <a:gradFill rotWithShape="0">
          <a:gsLst>
            <a:gs pos="0">
              <a:schemeClr val="bg1">
                <a:lumMod val="85000"/>
              </a:schemeClr>
            </a:gs>
            <a:gs pos="50000">
              <a:schemeClr val="bg1">
                <a:lumMod val="65000"/>
              </a:schemeClr>
            </a:gs>
            <a:gs pos="100000">
              <a:schemeClr val="bg1">
                <a:lumMod val="75000"/>
              </a:schemeClr>
            </a:gs>
          </a:gsLst>
          <a:lin ang="5400000" scaled="0"/>
        </a:gradFill>
      </dgm:spPr>
      <dgm:t>
        <a:bodyPr/>
        <a:lstStyle/>
        <a:p>
          <a:r>
            <a:rPr lang="de-DE" sz="1600" dirty="0" smtClean="0"/>
            <a:t>56.5%</a:t>
          </a:r>
          <a:endParaRPr lang="en-GB" sz="1600" dirty="0"/>
        </a:p>
      </dgm:t>
    </dgm:pt>
    <dgm:pt modelId="{08C2CFA0-9313-4C30-8ED9-9A0C99D3A19D}" type="parTrans" cxnId="{C9F59D0A-259D-4015-8B2B-190183D2B8C0}">
      <dgm:prSet/>
      <dgm:spPr/>
      <dgm:t>
        <a:bodyPr/>
        <a:lstStyle/>
        <a:p>
          <a:endParaRPr lang="en-GB" sz="1600">
            <a:solidFill>
              <a:schemeClr val="bg1"/>
            </a:solidFill>
          </a:endParaRPr>
        </a:p>
      </dgm:t>
    </dgm:pt>
    <dgm:pt modelId="{07899D0D-5BD9-4019-8FA9-C56524FC6E23}" type="sibTrans" cxnId="{C9F59D0A-259D-4015-8B2B-190183D2B8C0}">
      <dgm:prSet/>
      <dgm:spPr/>
      <dgm:t>
        <a:bodyPr/>
        <a:lstStyle/>
        <a:p>
          <a:endParaRPr lang="en-GB" sz="1600">
            <a:solidFill>
              <a:schemeClr val="bg1"/>
            </a:solidFill>
          </a:endParaRPr>
        </a:p>
      </dgm:t>
    </dgm:pt>
    <dgm:pt modelId="{909D36DA-7E89-4143-AA72-0F253536A22C}" type="pres">
      <dgm:prSet presAssocID="{8B795A26-DC6D-4109-8F74-632F74E9A160}" presName="Name0" presStyleCnt="0">
        <dgm:presLayoutVars>
          <dgm:dir/>
          <dgm:animLvl val="lvl"/>
          <dgm:resizeHandles val="exact"/>
        </dgm:presLayoutVars>
      </dgm:prSet>
      <dgm:spPr/>
    </dgm:pt>
    <dgm:pt modelId="{5BBB42D1-F882-4DF1-8C9E-9757790B7542}" type="pres">
      <dgm:prSet presAssocID="{361F0DEB-33F9-42AC-AC87-BF06A0874F1D}" presName="Name8" presStyleCnt="0"/>
      <dgm:spPr/>
    </dgm:pt>
    <dgm:pt modelId="{84F28BAB-60AD-42D7-9A39-41AE2CD8B0EA}" type="pres">
      <dgm:prSet presAssocID="{361F0DEB-33F9-42AC-AC87-BF06A0874F1D}" presName="level" presStyleLbl="node1" presStyleIdx="0" presStyleCnt="6">
        <dgm:presLayoutVars>
          <dgm:chMax val="1"/>
          <dgm:bulletEnabled val="1"/>
        </dgm:presLayoutVars>
      </dgm:prSet>
      <dgm:spPr/>
      <dgm:t>
        <a:bodyPr/>
        <a:lstStyle/>
        <a:p>
          <a:endParaRPr lang="en-GB"/>
        </a:p>
      </dgm:t>
    </dgm:pt>
    <dgm:pt modelId="{C9C783F6-8922-4D7A-B960-ACA094BF2F8D}" type="pres">
      <dgm:prSet presAssocID="{361F0DEB-33F9-42AC-AC87-BF06A0874F1D}" presName="levelTx" presStyleLbl="revTx" presStyleIdx="0" presStyleCnt="0">
        <dgm:presLayoutVars>
          <dgm:chMax val="1"/>
          <dgm:bulletEnabled val="1"/>
        </dgm:presLayoutVars>
      </dgm:prSet>
      <dgm:spPr/>
      <dgm:t>
        <a:bodyPr/>
        <a:lstStyle/>
        <a:p>
          <a:endParaRPr lang="en-GB"/>
        </a:p>
      </dgm:t>
    </dgm:pt>
    <dgm:pt modelId="{4B0D7F3D-D991-4670-A191-CD310612ED2E}" type="pres">
      <dgm:prSet presAssocID="{3616BDEF-30D6-497B-A908-D2134F0962A4}" presName="Name8" presStyleCnt="0"/>
      <dgm:spPr/>
    </dgm:pt>
    <dgm:pt modelId="{F50C57F1-2C05-4512-8C04-BB978E049E73}" type="pres">
      <dgm:prSet presAssocID="{3616BDEF-30D6-497B-A908-D2134F0962A4}" presName="level" presStyleLbl="node1" presStyleIdx="1" presStyleCnt="6">
        <dgm:presLayoutVars>
          <dgm:chMax val="1"/>
          <dgm:bulletEnabled val="1"/>
        </dgm:presLayoutVars>
      </dgm:prSet>
      <dgm:spPr/>
      <dgm:t>
        <a:bodyPr/>
        <a:lstStyle/>
        <a:p>
          <a:endParaRPr lang="en-GB"/>
        </a:p>
      </dgm:t>
    </dgm:pt>
    <dgm:pt modelId="{25442A42-2129-4E4F-924B-FAB36BFA2508}" type="pres">
      <dgm:prSet presAssocID="{3616BDEF-30D6-497B-A908-D2134F0962A4}" presName="levelTx" presStyleLbl="revTx" presStyleIdx="0" presStyleCnt="0">
        <dgm:presLayoutVars>
          <dgm:chMax val="1"/>
          <dgm:bulletEnabled val="1"/>
        </dgm:presLayoutVars>
      </dgm:prSet>
      <dgm:spPr/>
      <dgm:t>
        <a:bodyPr/>
        <a:lstStyle/>
        <a:p>
          <a:endParaRPr lang="en-GB"/>
        </a:p>
      </dgm:t>
    </dgm:pt>
    <dgm:pt modelId="{6DEFEB67-7F54-4C54-88BB-D61E13619631}" type="pres">
      <dgm:prSet presAssocID="{5DA7E353-DE9E-44EF-B082-D9F0C8C5D4DB}" presName="Name8" presStyleCnt="0"/>
      <dgm:spPr/>
    </dgm:pt>
    <dgm:pt modelId="{A12DDF20-B6EE-4666-800B-3E10FAD71D80}" type="pres">
      <dgm:prSet presAssocID="{5DA7E353-DE9E-44EF-B082-D9F0C8C5D4DB}" presName="level" presStyleLbl="node1" presStyleIdx="2" presStyleCnt="6" custLinFactNeighborX="323" custLinFactNeighborY="1242">
        <dgm:presLayoutVars>
          <dgm:chMax val="1"/>
          <dgm:bulletEnabled val="1"/>
        </dgm:presLayoutVars>
      </dgm:prSet>
      <dgm:spPr/>
      <dgm:t>
        <a:bodyPr/>
        <a:lstStyle/>
        <a:p>
          <a:endParaRPr lang="en-GB"/>
        </a:p>
      </dgm:t>
    </dgm:pt>
    <dgm:pt modelId="{39C31457-CAC4-406C-BB72-D95C76E47519}" type="pres">
      <dgm:prSet presAssocID="{5DA7E353-DE9E-44EF-B082-D9F0C8C5D4DB}" presName="levelTx" presStyleLbl="revTx" presStyleIdx="0" presStyleCnt="0">
        <dgm:presLayoutVars>
          <dgm:chMax val="1"/>
          <dgm:bulletEnabled val="1"/>
        </dgm:presLayoutVars>
      </dgm:prSet>
      <dgm:spPr/>
      <dgm:t>
        <a:bodyPr/>
        <a:lstStyle/>
        <a:p>
          <a:endParaRPr lang="en-GB"/>
        </a:p>
      </dgm:t>
    </dgm:pt>
    <dgm:pt modelId="{4EA04786-F8D9-4EAE-8425-826C126AA56C}" type="pres">
      <dgm:prSet presAssocID="{4CBC2F9B-7B94-4D39-A5FD-D2653D998033}" presName="Name8" presStyleCnt="0"/>
      <dgm:spPr/>
    </dgm:pt>
    <dgm:pt modelId="{E4B476C4-1432-478E-A1C2-19047633EE73}" type="pres">
      <dgm:prSet presAssocID="{4CBC2F9B-7B94-4D39-A5FD-D2653D998033}" presName="level" presStyleLbl="node1" presStyleIdx="3" presStyleCnt="6">
        <dgm:presLayoutVars>
          <dgm:chMax val="1"/>
          <dgm:bulletEnabled val="1"/>
        </dgm:presLayoutVars>
      </dgm:prSet>
      <dgm:spPr/>
      <dgm:t>
        <a:bodyPr/>
        <a:lstStyle/>
        <a:p>
          <a:endParaRPr lang="en-GB"/>
        </a:p>
      </dgm:t>
    </dgm:pt>
    <dgm:pt modelId="{1459F681-4D38-4CF9-9C0A-976140B21BF6}" type="pres">
      <dgm:prSet presAssocID="{4CBC2F9B-7B94-4D39-A5FD-D2653D998033}" presName="levelTx" presStyleLbl="revTx" presStyleIdx="0" presStyleCnt="0">
        <dgm:presLayoutVars>
          <dgm:chMax val="1"/>
          <dgm:bulletEnabled val="1"/>
        </dgm:presLayoutVars>
      </dgm:prSet>
      <dgm:spPr/>
      <dgm:t>
        <a:bodyPr/>
        <a:lstStyle/>
        <a:p>
          <a:endParaRPr lang="en-GB"/>
        </a:p>
      </dgm:t>
    </dgm:pt>
    <dgm:pt modelId="{7B2BD6CE-D432-4CF4-89E9-FB07DF7C0F8E}" type="pres">
      <dgm:prSet presAssocID="{BB2E5A50-7F54-45DE-B656-FA3A421B6A64}" presName="Name8" presStyleCnt="0"/>
      <dgm:spPr/>
    </dgm:pt>
    <dgm:pt modelId="{20105FDB-1E24-49D5-A733-C1668151CCE1}" type="pres">
      <dgm:prSet presAssocID="{BB2E5A50-7F54-45DE-B656-FA3A421B6A64}" presName="level" presStyleLbl="node1" presStyleIdx="4" presStyleCnt="6">
        <dgm:presLayoutVars>
          <dgm:chMax val="1"/>
          <dgm:bulletEnabled val="1"/>
        </dgm:presLayoutVars>
      </dgm:prSet>
      <dgm:spPr/>
      <dgm:t>
        <a:bodyPr/>
        <a:lstStyle/>
        <a:p>
          <a:endParaRPr lang="en-GB"/>
        </a:p>
      </dgm:t>
    </dgm:pt>
    <dgm:pt modelId="{422D3BE1-290B-49A2-9CBD-971F02EF3FD7}" type="pres">
      <dgm:prSet presAssocID="{BB2E5A50-7F54-45DE-B656-FA3A421B6A64}" presName="levelTx" presStyleLbl="revTx" presStyleIdx="0" presStyleCnt="0">
        <dgm:presLayoutVars>
          <dgm:chMax val="1"/>
          <dgm:bulletEnabled val="1"/>
        </dgm:presLayoutVars>
      </dgm:prSet>
      <dgm:spPr/>
      <dgm:t>
        <a:bodyPr/>
        <a:lstStyle/>
        <a:p>
          <a:endParaRPr lang="en-GB"/>
        </a:p>
      </dgm:t>
    </dgm:pt>
    <dgm:pt modelId="{F6CEEF22-CD29-44D9-B6F9-3EFCF0CA8094}" type="pres">
      <dgm:prSet presAssocID="{635AA1FB-C4BA-4ACE-ACBE-95E4FE24FA24}" presName="Name8" presStyleCnt="0"/>
      <dgm:spPr/>
    </dgm:pt>
    <dgm:pt modelId="{BAF3ED12-02BF-4FE6-A6E5-826B1A9905EC}" type="pres">
      <dgm:prSet presAssocID="{635AA1FB-C4BA-4ACE-ACBE-95E4FE24FA24}" presName="level" presStyleLbl="node1" presStyleIdx="5" presStyleCnt="6">
        <dgm:presLayoutVars>
          <dgm:chMax val="1"/>
          <dgm:bulletEnabled val="1"/>
        </dgm:presLayoutVars>
      </dgm:prSet>
      <dgm:spPr/>
      <dgm:t>
        <a:bodyPr/>
        <a:lstStyle/>
        <a:p>
          <a:endParaRPr lang="en-GB"/>
        </a:p>
      </dgm:t>
    </dgm:pt>
    <dgm:pt modelId="{4A181463-B849-4B1F-92DB-1E6BDD5B5477}" type="pres">
      <dgm:prSet presAssocID="{635AA1FB-C4BA-4ACE-ACBE-95E4FE24FA24}" presName="levelTx" presStyleLbl="revTx" presStyleIdx="0" presStyleCnt="0">
        <dgm:presLayoutVars>
          <dgm:chMax val="1"/>
          <dgm:bulletEnabled val="1"/>
        </dgm:presLayoutVars>
      </dgm:prSet>
      <dgm:spPr/>
      <dgm:t>
        <a:bodyPr/>
        <a:lstStyle/>
        <a:p>
          <a:endParaRPr lang="en-GB"/>
        </a:p>
      </dgm:t>
    </dgm:pt>
  </dgm:ptLst>
  <dgm:cxnLst>
    <dgm:cxn modelId="{314C26E3-A11E-40AC-B105-3DA5BE6C181A}" type="presOf" srcId="{3616BDEF-30D6-497B-A908-D2134F0962A4}" destId="{F50C57F1-2C05-4512-8C04-BB978E049E73}" srcOrd="0" destOrd="0" presId="urn:microsoft.com/office/officeart/2005/8/layout/pyramid1"/>
    <dgm:cxn modelId="{92854558-5829-4408-AACB-1CBA97B46903}" type="presOf" srcId="{4CBC2F9B-7B94-4D39-A5FD-D2653D998033}" destId="{1459F681-4D38-4CF9-9C0A-976140B21BF6}" srcOrd="1" destOrd="0" presId="urn:microsoft.com/office/officeart/2005/8/layout/pyramid1"/>
    <dgm:cxn modelId="{E342E337-30D7-4331-BEAE-17777C4E7454}" srcId="{8B795A26-DC6D-4109-8F74-632F74E9A160}" destId="{5DA7E353-DE9E-44EF-B082-D9F0C8C5D4DB}" srcOrd="2" destOrd="0" parTransId="{6036C9F8-6503-4A7C-B268-9C6DB633422B}" sibTransId="{E07F119F-DF80-4568-A986-9652E9CC6D38}"/>
    <dgm:cxn modelId="{4AF163B3-54B8-4F64-97A7-6058E38D8300}" type="presOf" srcId="{BB2E5A50-7F54-45DE-B656-FA3A421B6A64}" destId="{20105FDB-1E24-49D5-A733-C1668151CCE1}" srcOrd="0" destOrd="0" presId="urn:microsoft.com/office/officeart/2005/8/layout/pyramid1"/>
    <dgm:cxn modelId="{08302BA1-FB72-477E-822F-7428E95F9612}" type="presOf" srcId="{361F0DEB-33F9-42AC-AC87-BF06A0874F1D}" destId="{C9C783F6-8922-4D7A-B960-ACA094BF2F8D}" srcOrd="1" destOrd="0" presId="urn:microsoft.com/office/officeart/2005/8/layout/pyramid1"/>
    <dgm:cxn modelId="{84246ACB-BB3D-4421-8186-A75A0281C49B}" type="presOf" srcId="{5DA7E353-DE9E-44EF-B082-D9F0C8C5D4DB}" destId="{39C31457-CAC4-406C-BB72-D95C76E47519}" srcOrd="1" destOrd="0" presId="urn:microsoft.com/office/officeart/2005/8/layout/pyramid1"/>
    <dgm:cxn modelId="{016C7C35-4A4D-4650-BBFF-2BD1982DBA1B}" type="presOf" srcId="{3616BDEF-30D6-497B-A908-D2134F0962A4}" destId="{25442A42-2129-4E4F-924B-FAB36BFA2508}" srcOrd="1" destOrd="0" presId="urn:microsoft.com/office/officeart/2005/8/layout/pyramid1"/>
    <dgm:cxn modelId="{2543ABCA-F192-4AA8-AE36-00EAC69EA43C}" type="presOf" srcId="{361F0DEB-33F9-42AC-AC87-BF06A0874F1D}" destId="{84F28BAB-60AD-42D7-9A39-41AE2CD8B0EA}" srcOrd="0" destOrd="0" presId="urn:microsoft.com/office/officeart/2005/8/layout/pyramid1"/>
    <dgm:cxn modelId="{C9F59D0A-259D-4015-8B2B-190183D2B8C0}" srcId="{8B795A26-DC6D-4109-8F74-632F74E9A160}" destId="{BB2E5A50-7F54-45DE-B656-FA3A421B6A64}" srcOrd="4" destOrd="0" parTransId="{08C2CFA0-9313-4C30-8ED9-9A0C99D3A19D}" sibTransId="{07899D0D-5BD9-4019-8FA9-C56524FC6E23}"/>
    <dgm:cxn modelId="{A7B059B8-3416-4714-A315-C01EF72EA848}" type="presOf" srcId="{635AA1FB-C4BA-4ACE-ACBE-95E4FE24FA24}" destId="{BAF3ED12-02BF-4FE6-A6E5-826B1A9905EC}" srcOrd="0" destOrd="0" presId="urn:microsoft.com/office/officeart/2005/8/layout/pyramid1"/>
    <dgm:cxn modelId="{83F5E5FB-0D42-4DBC-AF7F-97A3599109B2}" srcId="{8B795A26-DC6D-4109-8F74-632F74E9A160}" destId="{3616BDEF-30D6-497B-A908-D2134F0962A4}" srcOrd="1" destOrd="0" parTransId="{B97829A9-4E48-4F11-AF0B-51375FB5B032}" sibTransId="{5EE70E1C-8036-47B9-A69E-E4382CC5C303}"/>
    <dgm:cxn modelId="{53F50A16-A33C-4DD1-80A7-B12913067D65}" srcId="{8B795A26-DC6D-4109-8F74-632F74E9A160}" destId="{361F0DEB-33F9-42AC-AC87-BF06A0874F1D}" srcOrd="0" destOrd="0" parTransId="{EB45F57D-0959-4F75-97F0-E9A0C375891B}" sibTransId="{416A1995-08E0-460A-8578-C47D0E838187}"/>
    <dgm:cxn modelId="{99059E42-7BDE-4B85-8E85-37A6AA5C59AE}" type="presOf" srcId="{4CBC2F9B-7B94-4D39-A5FD-D2653D998033}" destId="{E4B476C4-1432-478E-A1C2-19047633EE73}" srcOrd="0" destOrd="0" presId="urn:microsoft.com/office/officeart/2005/8/layout/pyramid1"/>
    <dgm:cxn modelId="{81DA7EAB-01AA-477C-BC72-F33EBA28BBE1}" type="presOf" srcId="{BB2E5A50-7F54-45DE-B656-FA3A421B6A64}" destId="{422D3BE1-290B-49A2-9CBD-971F02EF3FD7}" srcOrd="1" destOrd="0" presId="urn:microsoft.com/office/officeart/2005/8/layout/pyramid1"/>
    <dgm:cxn modelId="{3DE298DC-EDBB-4E4B-AD43-90E9CA36222B}" type="presOf" srcId="{635AA1FB-C4BA-4ACE-ACBE-95E4FE24FA24}" destId="{4A181463-B849-4B1F-92DB-1E6BDD5B5477}" srcOrd="1" destOrd="0" presId="urn:microsoft.com/office/officeart/2005/8/layout/pyramid1"/>
    <dgm:cxn modelId="{B68556EA-1F05-4AB8-B9A4-AA05D882FCCE}" srcId="{8B795A26-DC6D-4109-8F74-632F74E9A160}" destId="{4CBC2F9B-7B94-4D39-A5FD-D2653D998033}" srcOrd="3" destOrd="0" parTransId="{6FB768FF-5693-43A9-B550-917A8B31A715}" sibTransId="{11D2D1AD-64AA-4951-9371-5E3685B630D7}"/>
    <dgm:cxn modelId="{D370AB32-155D-468F-AB27-9C88830A0A40}" srcId="{8B795A26-DC6D-4109-8F74-632F74E9A160}" destId="{635AA1FB-C4BA-4ACE-ACBE-95E4FE24FA24}" srcOrd="5" destOrd="0" parTransId="{1CD37339-8E9F-4CA8-85E7-AE2F717D5A5B}" sibTransId="{5DC38119-6AD4-4690-BDE4-792BA1DCD41E}"/>
    <dgm:cxn modelId="{156BAE96-7FA9-4E91-BFC6-F487EE8336C1}" type="presOf" srcId="{5DA7E353-DE9E-44EF-B082-D9F0C8C5D4DB}" destId="{A12DDF20-B6EE-4666-800B-3E10FAD71D80}" srcOrd="0" destOrd="0" presId="urn:microsoft.com/office/officeart/2005/8/layout/pyramid1"/>
    <dgm:cxn modelId="{A34A1B84-18A4-4F43-8F42-139F51D83FAA}" type="presOf" srcId="{8B795A26-DC6D-4109-8F74-632F74E9A160}" destId="{909D36DA-7E89-4143-AA72-0F253536A22C}" srcOrd="0" destOrd="0" presId="urn:microsoft.com/office/officeart/2005/8/layout/pyramid1"/>
    <dgm:cxn modelId="{8EEC1237-1E1C-4052-B534-C29B254FC498}" type="presParOf" srcId="{909D36DA-7E89-4143-AA72-0F253536A22C}" destId="{5BBB42D1-F882-4DF1-8C9E-9757790B7542}" srcOrd="0" destOrd="0" presId="urn:microsoft.com/office/officeart/2005/8/layout/pyramid1"/>
    <dgm:cxn modelId="{85823E6F-A114-4483-9549-DF8311B698EF}" type="presParOf" srcId="{5BBB42D1-F882-4DF1-8C9E-9757790B7542}" destId="{84F28BAB-60AD-42D7-9A39-41AE2CD8B0EA}" srcOrd="0" destOrd="0" presId="urn:microsoft.com/office/officeart/2005/8/layout/pyramid1"/>
    <dgm:cxn modelId="{63B2DBA7-3DFD-4A2D-B034-494D88C8C82D}" type="presParOf" srcId="{5BBB42D1-F882-4DF1-8C9E-9757790B7542}" destId="{C9C783F6-8922-4D7A-B960-ACA094BF2F8D}" srcOrd="1" destOrd="0" presId="urn:microsoft.com/office/officeart/2005/8/layout/pyramid1"/>
    <dgm:cxn modelId="{33396234-51CA-43D5-A0CC-EEECAAF81D12}" type="presParOf" srcId="{909D36DA-7E89-4143-AA72-0F253536A22C}" destId="{4B0D7F3D-D991-4670-A191-CD310612ED2E}" srcOrd="1" destOrd="0" presId="urn:microsoft.com/office/officeart/2005/8/layout/pyramid1"/>
    <dgm:cxn modelId="{328A956C-5A04-418A-AF4D-334B051971FE}" type="presParOf" srcId="{4B0D7F3D-D991-4670-A191-CD310612ED2E}" destId="{F50C57F1-2C05-4512-8C04-BB978E049E73}" srcOrd="0" destOrd="0" presId="urn:microsoft.com/office/officeart/2005/8/layout/pyramid1"/>
    <dgm:cxn modelId="{01567E43-917A-4780-9BD7-4C2AF6C0336E}" type="presParOf" srcId="{4B0D7F3D-D991-4670-A191-CD310612ED2E}" destId="{25442A42-2129-4E4F-924B-FAB36BFA2508}" srcOrd="1" destOrd="0" presId="urn:microsoft.com/office/officeart/2005/8/layout/pyramid1"/>
    <dgm:cxn modelId="{6C71CF04-3452-4F81-8DD4-B861793BE460}" type="presParOf" srcId="{909D36DA-7E89-4143-AA72-0F253536A22C}" destId="{6DEFEB67-7F54-4C54-88BB-D61E13619631}" srcOrd="2" destOrd="0" presId="urn:microsoft.com/office/officeart/2005/8/layout/pyramid1"/>
    <dgm:cxn modelId="{EF3479FF-E548-421E-A02F-6078B2784B4B}" type="presParOf" srcId="{6DEFEB67-7F54-4C54-88BB-D61E13619631}" destId="{A12DDF20-B6EE-4666-800B-3E10FAD71D80}" srcOrd="0" destOrd="0" presId="urn:microsoft.com/office/officeart/2005/8/layout/pyramid1"/>
    <dgm:cxn modelId="{CEBFBC2E-C670-47C2-92BA-858EAD0911BA}" type="presParOf" srcId="{6DEFEB67-7F54-4C54-88BB-D61E13619631}" destId="{39C31457-CAC4-406C-BB72-D95C76E47519}" srcOrd="1" destOrd="0" presId="urn:microsoft.com/office/officeart/2005/8/layout/pyramid1"/>
    <dgm:cxn modelId="{9E6E47EF-6916-4C33-AC1D-B807E55E9D6B}" type="presParOf" srcId="{909D36DA-7E89-4143-AA72-0F253536A22C}" destId="{4EA04786-F8D9-4EAE-8425-826C126AA56C}" srcOrd="3" destOrd="0" presId="urn:microsoft.com/office/officeart/2005/8/layout/pyramid1"/>
    <dgm:cxn modelId="{271B91AB-C0B6-4FC6-B1BC-B517733DD372}" type="presParOf" srcId="{4EA04786-F8D9-4EAE-8425-826C126AA56C}" destId="{E4B476C4-1432-478E-A1C2-19047633EE73}" srcOrd="0" destOrd="0" presId="urn:microsoft.com/office/officeart/2005/8/layout/pyramid1"/>
    <dgm:cxn modelId="{16F6C298-83E6-433C-A1D1-FFC41B71BB95}" type="presParOf" srcId="{4EA04786-F8D9-4EAE-8425-826C126AA56C}" destId="{1459F681-4D38-4CF9-9C0A-976140B21BF6}" srcOrd="1" destOrd="0" presId="urn:microsoft.com/office/officeart/2005/8/layout/pyramid1"/>
    <dgm:cxn modelId="{8322924C-31D2-44A7-933D-226828DB35FE}" type="presParOf" srcId="{909D36DA-7E89-4143-AA72-0F253536A22C}" destId="{7B2BD6CE-D432-4CF4-89E9-FB07DF7C0F8E}" srcOrd="4" destOrd="0" presId="urn:microsoft.com/office/officeart/2005/8/layout/pyramid1"/>
    <dgm:cxn modelId="{D5717C3F-945F-440E-8CB7-E6AD2320A2C8}" type="presParOf" srcId="{7B2BD6CE-D432-4CF4-89E9-FB07DF7C0F8E}" destId="{20105FDB-1E24-49D5-A733-C1668151CCE1}" srcOrd="0" destOrd="0" presId="urn:microsoft.com/office/officeart/2005/8/layout/pyramid1"/>
    <dgm:cxn modelId="{40289A2A-D1ED-41BE-9C70-FACEE0C07773}" type="presParOf" srcId="{7B2BD6CE-D432-4CF4-89E9-FB07DF7C0F8E}" destId="{422D3BE1-290B-49A2-9CBD-971F02EF3FD7}" srcOrd="1" destOrd="0" presId="urn:microsoft.com/office/officeart/2005/8/layout/pyramid1"/>
    <dgm:cxn modelId="{A7177828-B69D-48AF-ACDB-A988B9B5BF85}" type="presParOf" srcId="{909D36DA-7E89-4143-AA72-0F253536A22C}" destId="{F6CEEF22-CD29-44D9-B6F9-3EFCF0CA8094}" srcOrd="5" destOrd="0" presId="urn:microsoft.com/office/officeart/2005/8/layout/pyramid1"/>
    <dgm:cxn modelId="{496C7119-A9C2-4A5F-BA8D-016F7D7AAA82}" type="presParOf" srcId="{F6CEEF22-CD29-44D9-B6F9-3EFCF0CA8094}" destId="{BAF3ED12-02BF-4FE6-A6E5-826B1A9905EC}" srcOrd="0" destOrd="0" presId="urn:microsoft.com/office/officeart/2005/8/layout/pyramid1"/>
    <dgm:cxn modelId="{F5C3E4E3-B49A-413D-851A-A35DE3A2EF0E}" type="presParOf" srcId="{F6CEEF22-CD29-44D9-B6F9-3EFCF0CA8094}" destId="{4A181463-B849-4B1F-92DB-1E6BDD5B5477}" srcOrd="1" destOrd="0" presId="urn:microsoft.com/office/officeart/2005/8/layout/pyramid1"/>
  </dgm:cxnLst>
  <dgm:bg/>
  <dgm:whole>
    <a:effectLst>
      <a:reflection blurRad="6350" stA="52000" endA="300" endPos="350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F70431-03C7-423E-B39B-4F021916C824}" type="doc">
      <dgm:prSet loTypeId="urn:microsoft.com/office/officeart/2005/8/layout/cycle8" loCatId="cycle" qsTypeId="urn:microsoft.com/office/officeart/2005/8/quickstyle/3d6" qsCatId="3D" csTypeId="urn:microsoft.com/office/officeart/2005/8/colors/accent1_2" csCatId="accent1" phldr="1"/>
      <dgm:spPr>
        <a:scene3d>
          <a:camera prst="perspectiveRelaxedModerately" fov="3900000" zoom="92000">
            <a:rot lat="18000000" lon="0" rev="0"/>
          </a:camera>
          <a:lightRig rig="balanced" dir="t">
            <a:rot lat="0" lon="0" rev="0"/>
          </a:lightRig>
        </a:scene3d>
      </dgm:spPr>
    </dgm:pt>
    <dgm:pt modelId="{3B43412F-7515-456C-937D-389A213AAD91}">
      <dgm:prSet phldrT="[Text]" custT="1"/>
      <dgm:spPr>
        <a:gradFill rotWithShape="0">
          <a:gsLst>
            <a:gs pos="0">
              <a:schemeClr val="bg1">
                <a:lumMod val="75000"/>
              </a:schemeClr>
            </a:gs>
            <a:gs pos="50000">
              <a:schemeClr val="bg1">
                <a:lumMod val="95000"/>
              </a:schemeClr>
            </a:gs>
            <a:gs pos="100000">
              <a:schemeClr val="bg1">
                <a:lumMod val="75000"/>
              </a:schemeClr>
            </a:gs>
          </a:gsLst>
          <a:lin ang="5400000" scaled="0"/>
        </a:gradFill>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gm:spPr>
      <dgm:t>
        <a:bodyPr/>
        <a:lstStyle/>
        <a:p>
          <a:r>
            <a:rPr lang="en-US" sz="2000" b="1" noProof="1" smtClean="0">
              <a:solidFill>
                <a:sysClr val="windowText" lastClr="000000"/>
              </a:solidFill>
            </a:rPr>
            <a:t>Find</a:t>
          </a:r>
          <a:endParaRPr lang="en-US" sz="2000" b="1" noProof="1">
            <a:solidFill>
              <a:sysClr val="windowText" lastClr="000000"/>
            </a:solidFill>
          </a:endParaRPr>
        </a:p>
      </dgm:t>
    </dgm:pt>
    <dgm:pt modelId="{F0D14CB0-21DC-4C39-84A9-9C44161933DF}" type="parTrans" cxnId="{B3DCF0A2-9115-450F-B2F8-26CA47970F5A}">
      <dgm:prSet/>
      <dgm:spPr/>
      <dgm:t>
        <a:bodyPr/>
        <a:lstStyle/>
        <a:p>
          <a:endParaRPr lang="en-GB"/>
        </a:p>
      </dgm:t>
    </dgm:pt>
    <dgm:pt modelId="{08936770-245E-4207-A7DB-F03991A14491}" type="sibTrans" cxnId="{B3DCF0A2-9115-450F-B2F8-26CA47970F5A}">
      <dgm:prSet/>
      <dgm:spPr/>
      <dgm:t>
        <a:bodyPr/>
        <a:lstStyle/>
        <a:p>
          <a:endParaRPr lang="en-GB"/>
        </a:p>
      </dgm:t>
    </dgm:pt>
    <dgm:pt modelId="{A3A7604F-6ABC-4BCD-AD00-8918C7B23DF8}">
      <dgm:prSet phldrT="[Text]" custT="1"/>
      <dgm:spPr>
        <a:gradFill rotWithShape="0">
          <a:gsLst>
            <a:gs pos="0">
              <a:schemeClr val="bg1">
                <a:lumMod val="75000"/>
              </a:schemeClr>
            </a:gs>
            <a:gs pos="50000">
              <a:schemeClr val="bg1">
                <a:lumMod val="95000"/>
              </a:schemeClr>
            </a:gs>
            <a:gs pos="100000">
              <a:schemeClr val="bg1">
                <a:lumMod val="75000"/>
              </a:schemeClr>
            </a:gs>
          </a:gsLst>
          <a:lin ang="5400000" scaled="0"/>
        </a:gradFill>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gm:spPr>
      <dgm:t>
        <a:bodyPr/>
        <a:lstStyle/>
        <a:p>
          <a:r>
            <a:rPr lang="en-US" sz="2000" b="1" noProof="1" smtClean="0">
              <a:solidFill>
                <a:sysClr val="windowText" lastClr="000000"/>
              </a:solidFill>
            </a:rPr>
            <a:t>Fix</a:t>
          </a:r>
          <a:endParaRPr lang="en-US" sz="2000" b="1" noProof="1">
            <a:solidFill>
              <a:sysClr val="windowText" lastClr="000000"/>
            </a:solidFill>
          </a:endParaRPr>
        </a:p>
      </dgm:t>
    </dgm:pt>
    <dgm:pt modelId="{991A2427-BF04-49B9-8EDE-DA0610F183FF}" type="parTrans" cxnId="{0DF30259-497D-45AC-802B-0B9DEC33F19F}">
      <dgm:prSet/>
      <dgm:spPr/>
      <dgm:t>
        <a:bodyPr/>
        <a:lstStyle/>
        <a:p>
          <a:endParaRPr lang="en-GB"/>
        </a:p>
      </dgm:t>
    </dgm:pt>
    <dgm:pt modelId="{07061789-678D-4C20-A274-F4DFDDBBBECA}" type="sibTrans" cxnId="{0DF30259-497D-45AC-802B-0B9DEC33F19F}">
      <dgm:prSet/>
      <dgm:spPr/>
      <dgm:t>
        <a:bodyPr/>
        <a:lstStyle/>
        <a:p>
          <a:endParaRPr lang="en-GB"/>
        </a:p>
      </dgm:t>
    </dgm:pt>
    <dgm:pt modelId="{3B0EE5ED-E2DC-49E6-B89D-A4B933CECD3B}">
      <dgm:prSet phldrT="[Text]" custT="1"/>
      <dgm:spPr>
        <a:gradFill rotWithShape="0">
          <a:gsLst>
            <a:gs pos="0">
              <a:schemeClr val="bg1">
                <a:lumMod val="75000"/>
              </a:schemeClr>
            </a:gs>
            <a:gs pos="50000">
              <a:schemeClr val="bg1">
                <a:lumMod val="95000"/>
              </a:schemeClr>
            </a:gs>
            <a:gs pos="100000">
              <a:schemeClr val="bg1">
                <a:lumMod val="75000"/>
              </a:schemeClr>
            </a:gs>
          </a:gsLst>
          <a:lin ang="5400000" scaled="0"/>
        </a:gradFill>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gm:spPr>
      <dgm:t>
        <a:bodyPr/>
        <a:lstStyle/>
        <a:p>
          <a:r>
            <a:rPr lang="en-US" sz="2000" b="1" noProof="1" smtClean="0">
              <a:solidFill>
                <a:sysClr val="windowText" lastClr="000000"/>
              </a:solidFill>
            </a:rPr>
            <a:t>Forget</a:t>
          </a:r>
          <a:endParaRPr lang="en-US" sz="2000" b="1" noProof="1">
            <a:solidFill>
              <a:sysClr val="windowText" lastClr="000000"/>
            </a:solidFill>
          </a:endParaRPr>
        </a:p>
      </dgm:t>
    </dgm:pt>
    <dgm:pt modelId="{B71E5C58-8F1D-4810-A223-04CB00D63980}" type="parTrans" cxnId="{59D02F0F-9325-4B98-939C-4F004DD7E551}">
      <dgm:prSet/>
      <dgm:spPr/>
      <dgm:t>
        <a:bodyPr/>
        <a:lstStyle/>
        <a:p>
          <a:endParaRPr lang="en-GB"/>
        </a:p>
      </dgm:t>
    </dgm:pt>
    <dgm:pt modelId="{C1F32087-482B-4690-8CFD-A915E54C1F68}" type="sibTrans" cxnId="{59D02F0F-9325-4B98-939C-4F004DD7E551}">
      <dgm:prSet/>
      <dgm:spPr/>
      <dgm:t>
        <a:bodyPr/>
        <a:lstStyle/>
        <a:p>
          <a:endParaRPr lang="en-GB"/>
        </a:p>
      </dgm:t>
    </dgm:pt>
    <dgm:pt modelId="{E4817928-0E67-4E13-8527-C794031CCF17}" type="pres">
      <dgm:prSet presAssocID="{68F70431-03C7-423E-B39B-4F021916C824}" presName="compositeShape" presStyleCnt="0">
        <dgm:presLayoutVars>
          <dgm:chMax val="7"/>
          <dgm:dir/>
          <dgm:resizeHandles val="exact"/>
        </dgm:presLayoutVars>
      </dgm:prSet>
      <dgm:spPr/>
    </dgm:pt>
    <dgm:pt modelId="{9A4F264B-F5D8-447C-9CE3-B31BD155A770}" type="pres">
      <dgm:prSet presAssocID="{68F70431-03C7-423E-B39B-4F021916C824}" presName="wedge1" presStyleLbl="node1" presStyleIdx="0" presStyleCnt="3" custLinFactNeighborX="684"/>
      <dgm:spPr>
        <a:gradFill rotWithShape="0">
          <a:gsLst>
            <a:gs pos="0">
              <a:schemeClr val="accent6">
                <a:lumMod val="20000"/>
                <a:lumOff val="80000"/>
              </a:schemeClr>
            </a:gs>
            <a:gs pos="50000">
              <a:schemeClr val="accent6">
                <a:lumMod val="75000"/>
              </a:schemeClr>
            </a:gs>
            <a:gs pos="100000">
              <a:schemeClr val="accent6">
                <a:lumMod val="40000"/>
                <a:lumOff val="60000"/>
              </a:schemeClr>
            </a:gs>
          </a:gsLst>
          <a:lin ang="5400000" scaled="0"/>
        </a:gradFill>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gm:spPr>
      <dgm:t>
        <a:bodyPr/>
        <a:lstStyle/>
        <a:p>
          <a:endParaRPr lang="en-GB"/>
        </a:p>
      </dgm:t>
    </dgm:pt>
    <dgm:pt modelId="{5A1BCD4A-34BE-465F-9124-54E3B0DE94BA}" type="pres">
      <dgm:prSet presAssocID="{68F70431-03C7-423E-B39B-4F021916C824}" presName="dummy1a"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C1564041-B5CE-46AA-9B30-E0934504D39D}" type="pres">
      <dgm:prSet presAssocID="{68F70431-03C7-423E-B39B-4F021916C824}" presName="dummy1b"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31DA13FA-8AB0-48C0-80E2-4CB4D16A9C08}" type="pres">
      <dgm:prSet presAssocID="{68F70431-03C7-423E-B39B-4F021916C824}" presName="wedge1Tx" presStyleLbl="node1" presStyleIdx="0" presStyleCnt="3">
        <dgm:presLayoutVars>
          <dgm:chMax val="0"/>
          <dgm:chPref val="0"/>
          <dgm:bulletEnabled val="1"/>
        </dgm:presLayoutVars>
      </dgm:prSet>
      <dgm:spPr/>
      <dgm:t>
        <a:bodyPr/>
        <a:lstStyle/>
        <a:p>
          <a:endParaRPr lang="en-GB"/>
        </a:p>
      </dgm:t>
    </dgm:pt>
    <dgm:pt modelId="{B3BE37C6-4B69-406F-91BC-D10D4DAA839C}" type="pres">
      <dgm:prSet presAssocID="{68F70431-03C7-423E-B39B-4F021916C824}" presName="wedge2" presStyleLbl="node1" presStyleIdx="1" presStyleCnt="3" custLinFactNeighborX="-228" custLinFactNeighborY="228"/>
      <dgm:spPr/>
      <dgm:t>
        <a:bodyPr/>
        <a:lstStyle/>
        <a:p>
          <a:endParaRPr lang="en-GB"/>
        </a:p>
      </dgm:t>
    </dgm:pt>
    <dgm:pt modelId="{1FDD393C-0A79-4ECE-AE6D-D5CB6A7EB545}" type="pres">
      <dgm:prSet presAssocID="{68F70431-03C7-423E-B39B-4F021916C824}" presName="dummy2a"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2A0A0A06-32C6-4B8D-8B0F-C16792B3A39C}" type="pres">
      <dgm:prSet presAssocID="{68F70431-03C7-423E-B39B-4F021916C824}" presName="dummy2b"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A6C51EC9-2104-4554-9F37-9B27FB86B62D}" type="pres">
      <dgm:prSet presAssocID="{68F70431-03C7-423E-B39B-4F021916C824}" presName="wedge2Tx" presStyleLbl="node1" presStyleIdx="1" presStyleCnt="3">
        <dgm:presLayoutVars>
          <dgm:chMax val="0"/>
          <dgm:chPref val="0"/>
          <dgm:bulletEnabled val="1"/>
        </dgm:presLayoutVars>
      </dgm:prSet>
      <dgm:spPr/>
      <dgm:t>
        <a:bodyPr/>
        <a:lstStyle/>
        <a:p>
          <a:endParaRPr lang="en-GB"/>
        </a:p>
      </dgm:t>
    </dgm:pt>
    <dgm:pt modelId="{BCAAB879-A374-476B-90E8-B6C2C589BA28}" type="pres">
      <dgm:prSet presAssocID="{68F70431-03C7-423E-B39B-4F021916C824}" presName="wedge3" presStyleLbl="node1" presStyleIdx="2" presStyleCnt="3" custLinFactNeighborX="1360" custLinFactNeighborY="228"/>
      <dgm:spPr/>
      <dgm:t>
        <a:bodyPr/>
        <a:lstStyle/>
        <a:p>
          <a:endParaRPr lang="en-GB"/>
        </a:p>
      </dgm:t>
    </dgm:pt>
    <dgm:pt modelId="{72D944E5-19F4-4DA7-8CEA-70A312875611}" type="pres">
      <dgm:prSet presAssocID="{68F70431-03C7-423E-B39B-4F021916C824}" presName="dummy3a"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00E900C8-5E93-4C0A-9029-5ED46872D50B}" type="pres">
      <dgm:prSet presAssocID="{68F70431-03C7-423E-B39B-4F021916C824}" presName="dummy3b"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4C889315-EBE2-4BA6-974E-C19BA9E923FF}" type="pres">
      <dgm:prSet presAssocID="{68F70431-03C7-423E-B39B-4F021916C824}" presName="wedge3Tx" presStyleLbl="node1" presStyleIdx="2" presStyleCnt="3">
        <dgm:presLayoutVars>
          <dgm:chMax val="0"/>
          <dgm:chPref val="0"/>
          <dgm:bulletEnabled val="1"/>
        </dgm:presLayoutVars>
      </dgm:prSet>
      <dgm:spPr/>
      <dgm:t>
        <a:bodyPr/>
        <a:lstStyle/>
        <a:p>
          <a:endParaRPr lang="en-GB"/>
        </a:p>
      </dgm:t>
    </dgm:pt>
    <dgm:pt modelId="{538C2352-4525-4BA3-8F33-5D471F0F60C6}" type="pres">
      <dgm:prSet presAssocID="{08936770-245E-4207-A7DB-F03991A14491}" presName="arrowWedge1" presStyleLbl="fgSibTrans2D1" presStyleIdx="0" presStyleCnt="3"/>
      <dgm:spPr/>
    </dgm:pt>
    <dgm:pt modelId="{BF0D0F32-5B7E-4D7A-AF48-0B053BA7DD1F}" type="pres">
      <dgm:prSet presAssocID="{07061789-678D-4C20-A274-F4DFDDBBBECA}" presName="arrowWedge2" presStyleLbl="fgSibTrans2D1" presStyleIdx="1" presStyleCnt="3"/>
      <dgm:spPr/>
    </dgm:pt>
    <dgm:pt modelId="{3A1AD2DB-A497-495F-936D-E02CA4E5E267}" type="pres">
      <dgm:prSet presAssocID="{C1F32087-482B-4690-8CFD-A915E54C1F68}" presName="arrowWedge3" presStyleLbl="fgSibTrans2D1" presStyleIdx="2" presStyleCnt="3"/>
      <dgm:spPr/>
    </dgm:pt>
  </dgm:ptLst>
  <dgm:cxnLst>
    <dgm:cxn modelId="{59D02F0F-9325-4B98-939C-4F004DD7E551}" srcId="{68F70431-03C7-423E-B39B-4F021916C824}" destId="{3B0EE5ED-E2DC-49E6-B89D-A4B933CECD3B}" srcOrd="2" destOrd="0" parTransId="{B71E5C58-8F1D-4810-A223-04CB00D63980}" sibTransId="{C1F32087-482B-4690-8CFD-A915E54C1F68}"/>
    <dgm:cxn modelId="{92413A81-C689-4F8E-8C17-8FCD7249D6E2}" type="presOf" srcId="{A3A7604F-6ABC-4BCD-AD00-8918C7B23DF8}" destId="{A6C51EC9-2104-4554-9F37-9B27FB86B62D}" srcOrd="1" destOrd="0" presId="urn:microsoft.com/office/officeart/2005/8/layout/cycle8"/>
    <dgm:cxn modelId="{0DF30259-497D-45AC-802B-0B9DEC33F19F}" srcId="{68F70431-03C7-423E-B39B-4F021916C824}" destId="{A3A7604F-6ABC-4BCD-AD00-8918C7B23DF8}" srcOrd="1" destOrd="0" parTransId="{991A2427-BF04-49B9-8EDE-DA0610F183FF}" sibTransId="{07061789-678D-4C20-A274-F4DFDDBBBECA}"/>
    <dgm:cxn modelId="{75EA70B2-C718-4EA0-9061-288C26B420CE}" type="presOf" srcId="{3B43412F-7515-456C-937D-389A213AAD91}" destId="{9A4F264B-F5D8-447C-9CE3-B31BD155A770}" srcOrd="0" destOrd="0" presId="urn:microsoft.com/office/officeart/2005/8/layout/cycle8"/>
    <dgm:cxn modelId="{184DEBC8-9163-402E-853E-B8ECBC961DAC}" type="presOf" srcId="{3B0EE5ED-E2DC-49E6-B89D-A4B933CECD3B}" destId="{BCAAB879-A374-476B-90E8-B6C2C589BA28}" srcOrd="0" destOrd="0" presId="urn:microsoft.com/office/officeart/2005/8/layout/cycle8"/>
    <dgm:cxn modelId="{B3DCF0A2-9115-450F-B2F8-26CA47970F5A}" srcId="{68F70431-03C7-423E-B39B-4F021916C824}" destId="{3B43412F-7515-456C-937D-389A213AAD91}" srcOrd="0" destOrd="0" parTransId="{F0D14CB0-21DC-4C39-84A9-9C44161933DF}" sibTransId="{08936770-245E-4207-A7DB-F03991A14491}"/>
    <dgm:cxn modelId="{CA76D883-3C15-49BE-8440-38FBD448B4A6}" type="presOf" srcId="{68F70431-03C7-423E-B39B-4F021916C824}" destId="{E4817928-0E67-4E13-8527-C794031CCF17}" srcOrd="0" destOrd="0" presId="urn:microsoft.com/office/officeart/2005/8/layout/cycle8"/>
    <dgm:cxn modelId="{5E33B98E-D5B7-4ECE-9A92-CBFF924B0389}" type="presOf" srcId="{3B0EE5ED-E2DC-49E6-B89D-A4B933CECD3B}" destId="{4C889315-EBE2-4BA6-974E-C19BA9E923FF}" srcOrd="1" destOrd="0" presId="urn:microsoft.com/office/officeart/2005/8/layout/cycle8"/>
    <dgm:cxn modelId="{80CB4408-94EF-46BB-B560-C81BAF727B40}" type="presOf" srcId="{3B43412F-7515-456C-937D-389A213AAD91}" destId="{31DA13FA-8AB0-48C0-80E2-4CB4D16A9C08}" srcOrd="1" destOrd="0" presId="urn:microsoft.com/office/officeart/2005/8/layout/cycle8"/>
    <dgm:cxn modelId="{49B37922-B238-42D6-9C9E-09D2F1370FA0}" type="presOf" srcId="{A3A7604F-6ABC-4BCD-AD00-8918C7B23DF8}" destId="{B3BE37C6-4B69-406F-91BC-D10D4DAA839C}" srcOrd="0" destOrd="0" presId="urn:microsoft.com/office/officeart/2005/8/layout/cycle8"/>
    <dgm:cxn modelId="{95C0ABAE-708A-4898-BE32-8111D15BAF7F}" type="presParOf" srcId="{E4817928-0E67-4E13-8527-C794031CCF17}" destId="{9A4F264B-F5D8-447C-9CE3-B31BD155A770}" srcOrd="0" destOrd="0" presId="urn:microsoft.com/office/officeart/2005/8/layout/cycle8"/>
    <dgm:cxn modelId="{A94BDC6C-445E-42E0-9D09-4DDA2C6227E9}" type="presParOf" srcId="{E4817928-0E67-4E13-8527-C794031CCF17}" destId="{5A1BCD4A-34BE-465F-9124-54E3B0DE94BA}" srcOrd="1" destOrd="0" presId="urn:microsoft.com/office/officeart/2005/8/layout/cycle8"/>
    <dgm:cxn modelId="{8A111AB0-1212-4201-AC37-182BBD0A9AC4}" type="presParOf" srcId="{E4817928-0E67-4E13-8527-C794031CCF17}" destId="{C1564041-B5CE-46AA-9B30-E0934504D39D}" srcOrd="2" destOrd="0" presId="urn:microsoft.com/office/officeart/2005/8/layout/cycle8"/>
    <dgm:cxn modelId="{A7766887-D344-4340-9B1D-7FF6127D342C}" type="presParOf" srcId="{E4817928-0E67-4E13-8527-C794031CCF17}" destId="{31DA13FA-8AB0-48C0-80E2-4CB4D16A9C08}" srcOrd="3" destOrd="0" presId="urn:microsoft.com/office/officeart/2005/8/layout/cycle8"/>
    <dgm:cxn modelId="{B6F90404-9641-4274-871F-E4B5C7207E8E}" type="presParOf" srcId="{E4817928-0E67-4E13-8527-C794031CCF17}" destId="{B3BE37C6-4B69-406F-91BC-D10D4DAA839C}" srcOrd="4" destOrd="0" presId="urn:microsoft.com/office/officeart/2005/8/layout/cycle8"/>
    <dgm:cxn modelId="{3ED988CD-ED77-4373-BBDE-5035F5C512E9}" type="presParOf" srcId="{E4817928-0E67-4E13-8527-C794031CCF17}" destId="{1FDD393C-0A79-4ECE-AE6D-D5CB6A7EB545}" srcOrd="5" destOrd="0" presId="urn:microsoft.com/office/officeart/2005/8/layout/cycle8"/>
    <dgm:cxn modelId="{CC248853-FF8C-4339-B7A4-B4EBE6FD92B7}" type="presParOf" srcId="{E4817928-0E67-4E13-8527-C794031CCF17}" destId="{2A0A0A06-32C6-4B8D-8B0F-C16792B3A39C}" srcOrd="6" destOrd="0" presId="urn:microsoft.com/office/officeart/2005/8/layout/cycle8"/>
    <dgm:cxn modelId="{E2F8A24D-E25A-4E7E-8F2F-54516DF8C057}" type="presParOf" srcId="{E4817928-0E67-4E13-8527-C794031CCF17}" destId="{A6C51EC9-2104-4554-9F37-9B27FB86B62D}" srcOrd="7" destOrd="0" presId="urn:microsoft.com/office/officeart/2005/8/layout/cycle8"/>
    <dgm:cxn modelId="{B4D997D8-E8B7-4717-861C-9D547B2810C7}" type="presParOf" srcId="{E4817928-0E67-4E13-8527-C794031CCF17}" destId="{BCAAB879-A374-476B-90E8-B6C2C589BA28}" srcOrd="8" destOrd="0" presId="urn:microsoft.com/office/officeart/2005/8/layout/cycle8"/>
    <dgm:cxn modelId="{4B6F79E6-CB2C-4172-BF30-C8E07B1039C9}" type="presParOf" srcId="{E4817928-0E67-4E13-8527-C794031CCF17}" destId="{72D944E5-19F4-4DA7-8CEA-70A312875611}" srcOrd="9" destOrd="0" presId="urn:microsoft.com/office/officeart/2005/8/layout/cycle8"/>
    <dgm:cxn modelId="{339D7D54-E7F6-400E-AFD3-716E3F6A7D93}" type="presParOf" srcId="{E4817928-0E67-4E13-8527-C794031CCF17}" destId="{00E900C8-5E93-4C0A-9029-5ED46872D50B}" srcOrd="10" destOrd="0" presId="urn:microsoft.com/office/officeart/2005/8/layout/cycle8"/>
    <dgm:cxn modelId="{98FD1203-5AC6-46FD-9B54-74298B5BFF61}" type="presParOf" srcId="{E4817928-0E67-4E13-8527-C794031CCF17}" destId="{4C889315-EBE2-4BA6-974E-C19BA9E923FF}" srcOrd="11" destOrd="0" presId="urn:microsoft.com/office/officeart/2005/8/layout/cycle8"/>
    <dgm:cxn modelId="{68CEA732-E2B3-4ED9-899F-465E32978288}" type="presParOf" srcId="{E4817928-0E67-4E13-8527-C794031CCF17}" destId="{538C2352-4525-4BA3-8F33-5D471F0F60C6}" srcOrd="12" destOrd="0" presId="urn:microsoft.com/office/officeart/2005/8/layout/cycle8"/>
    <dgm:cxn modelId="{5E5BDF6B-0998-43D3-8C9E-1DCF378B94E4}" type="presParOf" srcId="{E4817928-0E67-4E13-8527-C794031CCF17}" destId="{BF0D0F32-5B7E-4D7A-AF48-0B053BA7DD1F}" srcOrd="13" destOrd="0" presId="urn:microsoft.com/office/officeart/2005/8/layout/cycle8"/>
    <dgm:cxn modelId="{69DA5051-89D0-4C85-AEF0-B2AB45FBDA96}" type="presParOf" srcId="{E4817928-0E67-4E13-8527-C794031CCF17}" destId="{3A1AD2DB-A497-495F-936D-E02CA4E5E267}" srcOrd="14" destOrd="0" presId="urn:microsoft.com/office/officeart/2005/8/layout/cycle8"/>
  </dgm:cxnLst>
  <dgm:bg>
    <a:effectLst>
      <a:outerShdw blurRad="101600" sx="1000" sy="1000" algn="ctr" rotWithShape="0">
        <a:prstClr val="black"/>
      </a:outerShdw>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F70431-03C7-423E-B39B-4F021916C824}" type="doc">
      <dgm:prSet loTypeId="urn:microsoft.com/office/officeart/2005/8/layout/cycle8" loCatId="cycle" qsTypeId="urn:microsoft.com/office/officeart/2005/8/quickstyle/3d6" qsCatId="3D" csTypeId="urn:microsoft.com/office/officeart/2005/8/colors/accent1_2" csCatId="accent1" phldr="1"/>
      <dgm:spPr>
        <a:scene3d>
          <a:camera prst="perspectiveRelaxedModerately" fov="3900000" zoom="92000">
            <a:rot lat="18000000" lon="0" rev="0"/>
          </a:camera>
          <a:lightRig rig="balanced" dir="t">
            <a:rot lat="0" lon="0" rev="0"/>
          </a:lightRig>
        </a:scene3d>
      </dgm:spPr>
    </dgm:pt>
    <dgm:pt modelId="{3B43412F-7515-456C-937D-389A213AAD91}">
      <dgm:prSet phldrT="[Text]" custT="1"/>
      <dgm:spPr>
        <a:gradFill rotWithShape="0">
          <a:gsLst>
            <a:gs pos="0">
              <a:schemeClr val="bg1">
                <a:lumMod val="75000"/>
              </a:schemeClr>
            </a:gs>
            <a:gs pos="50000">
              <a:schemeClr val="bg1">
                <a:lumMod val="95000"/>
              </a:schemeClr>
            </a:gs>
            <a:gs pos="100000">
              <a:schemeClr val="bg1">
                <a:lumMod val="75000"/>
              </a:schemeClr>
            </a:gs>
          </a:gsLst>
          <a:lin ang="5400000" scaled="0"/>
        </a:gradFill>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gm:spPr>
      <dgm:t>
        <a:bodyPr/>
        <a:lstStyle/>
        <a:p>
          <a:r>
            <a:rPr lang="en-US" sz="2000" b="1" noProof="1" smtClean="0">
              <a:solidFill>
                <a:sysClr val="windowText" lastClr="000000"/>
              </a:solidFill>
            </a:rPr>
            <a:t>Search</a:t>
          </a:r>
          <a:endParaRPr lang="en-US" sz="2000" b="1" noProof="1">
            <a:solidFill>
              <a:sysClr val="windowText" lastClr="000000"/>
            </a:solidFill>
          </a:endParaRPr>
        </a:p>
      </dgm:t>
    </dgm:pt>
    <dgm:pt modelId="{F0D14CB0-21DC-4C39-84A9-9C44161933DF}" type="parTrans" cxnId="{B3DCF0A2-9115-450F-B2F8-26CA47970F5A}">
      <dgm:prSet/>
      <dgm:spPr/>
      <dgm:t>
        <a:bodyPr/>
        <a:lstStyle/>
        <a:p>
          <a:endParaRPr lang="en-GB"/>
        </a:p>
      </dgm:t>
    </dgm:pt>
    <dgm:pt modelId="{08936770-245E-4207-A7DB-F03991A14491}" type="sibTrans" cxnId="{B3DCF0A2-9115-450F-B2F8-26CA47970F5A}">
      <dgm:prSet/>
      <dgm:spPr/>
      <dgm:t>
        <a:bodyPr/>
        <a:lstStyle/>
        <a:p>
          <a:endParaRPr lang="en-GB"/>
        </a:p>
      </dgm:t>
    </dgm:pt>
    <dgm:pt modelId="{A3A7604F-6ABC-4BCD-AD00-8918C7B23DF8}">
      <dgm:prSet phldrT="[Text]" custT="1"/>
      <dgm:spPr>
        <a:gradFill rotWithShape="0">
          <a:gsLst>
            <a:gs pos="0">
              <a:schemeClr val="bg1">
                <a:lumMod val="75000"/>
              </a:schemeClr>
            </a:gs>
            <a:gs pos="50000">
              <a:schemeClr val="bg1">
                <a:lumMod val="95000"/>
              </a:schemeClr>
            </a:gs>
            <a:gs pos="100000">
              <a:schemeClr val="bg1">
                <a:lumMod val="75000"/>
              </a:schemeClr>
            </a:gs>
          </a:gsLst>
          <a:lin ang="5400000" scaled="0"/>
        </a:gradFill>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gm:spPr>
      <dgm:t>
        <a:bodyPr/>
        <a:lstStyle/>
        <a:p>
          <a:r>
            <a:rPr lang="en-US" sz="2000" b="1" noProof="1" smtClean="0">
              <a:solidFill>
                <a:sysClr val="windowText" lastClr="000000"/>
              </a:solidFill>
            </a:rPr>
            <a:t>Solve</a:t>
          </a:r>
          <a:endParaRPr lang="en-US" sz="2000" b="1" noProof="1">
            <a:solidFill>
              <a:sysClr val="windowText" lastClr="000000"/>
            </a:solidFill>
          </a:endParaRPr>
        </a:p>
      </dgm:t>
    </dgm:pt>
    <dgm:pt modelId="{991A2427-BF04-49B9-8EDE-DA0610F183FF}" type="parTrans" cxnId="{0DF30259-497D-45AC-802B-0B9DEC33F19F}">
      <dgm:prSet/>
      <dgm:spPr/>
      <dgm:t>
        <a:bodyPr/>
        <a:lstStyle/>
        <a:p>
          <a:endParaRPr lang="en-GB"/>
        </a:p>
      </dgm:t>
    </dgm:pt>
    <dgm:pt modelId="{07061789-678D-4C20-A274-F4DFDDBBBECA}" type="sibTrans" cxnId="{0DF30259-497D-45AC-802B-0B9DEC33F19F}">
      <dgm:prSet/>
      <dgm:spPr/>
      <dgm:t>
        <a:bodyPr/>
        <a:lstStyle/>
        <a:p>
          <a:endParaRPr lang="en-GB"/>
        </a:p>
      </dgm:t>
    </dgm:pt>
    <dgm:pt modelId="{3B0EE5ED-E2DC-49E6-B89D-A4B933CECD3B}">
      <dgm:prSet phldrT="[Text]" custT="1"/>
      <dgm:spPr>
        <a:gradFill rotWithShape="0">
          <a:gsLst>
            <a:gs pos="0">
              <a:schemeClr val="bg1">
                <a:lumMod val="75000"/>
              </a:schemeClr>
            </a:gs>
            <a:gs pos="50000">
              <a:schemeClr val="bg1">
                <a:lumMod val="95000"/>
              </a:schemeClr>
            </a:gs>
            <a:gs pos="100000">
              <a:schemeClr val="bg1">
                <a:lumMod val="75000"/>
              </a:schemeClr>
            </a:gs>
          </a:gsLst>
          <a:lin ang="5400000" scaled="0"/>
        </a:gradFill>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gm:spPr>
      <dgm:t>
        <a:bodyPr/>
        <a:lstStyle/>
        <a:p>
          <a:r>
            <a:rPr lang="en-US" sz="2000" b="1" noProof="1" smtClean="0">
              <a:solidFill>
                <a:sysClr val="windowText" lastClr="000000"/>
              </a:solidFill>
            </a:rPr>
            <a:t>Sustain</a:t>
          </a:r>
          <a:endParaRPr lang="en-US" sz="2000" b="1" noProof="1">
            <a:solidFill>
              <a:sysClr val="windowText" lastClr="000000"/>
            </a:solidFill>
          </a:endParaRPr>
        </a:p>
      </dgm:t>
    </dgm:pt>
    <dgm:pt modelId="{B71E5C58-8F1D-4810-A223-04CB00D63980}" type="parTrans" cxnId="{59D02F0F-9325-4B98-939C-4F004DD7E551}">
      <dgm:prSet/>
      <dgm:spPr/>
      <dgm:t>
        <a:bodyPr/>
        <a:lstStyle/>
        <a:p>
          <a:endParaRPr lang="en-GB"/>
        </a:p>
      </dgm:t>
    </dgm:pt>
    <dgm:pt modelId="{C1F32087-482B-4690-8CFD-A915E54C1F68}" type="sibTrans" cxnId="{59D02F0F-9325-4B98-939C-4F004DD7E551}">
      <dgm:prSet/>
      <dgm:spPr/>
      <dgm:t>
        <a:bodyPr/>
        <a:lstStyle/>
        <a:p>
          <a:endParaRPr lang="en-GB"/>
        </a:p>
      </dgm:t>
    </dgm:pt>
    <dgm:pt modelId="{E4817928-0E67-4E13-8527-C794031CCF17}" type="pres">
      <dgm:prSet presAssocID="{68F70431-03C7-423E-B39B-4F021916C824}" presName="compositeShape" presStyleCnt="0">
        <dgm:presLayoutVars>
          <dgm:chMax val="7"/>
          <dgm:dir/>
          <dgm:resizeHandles val="exact"/>
        </dgm:presLayoutVars>
      </dgm:prSet>
      <dgm:spPr/>
    </dgm:pt>
    <dgm:pt modelId="{9A4F264B-F5D8-447C-9CE3-B31BD155A770}" type="pres">
      <dgm:prSet presAssocID="{68F70431-03C7-423E-B39B-4F021916C824}" presName="wedge1" presStyleLbl="node1" presStyleIdx="0" presStyleCnt="3" custLinFactNeighborX="684"/>
      <dgm:spPr>
        <a:gradFill rotWithShape="0">
          <a:gsLst>
            <a:gs pos="0">
              <a:schemeClr val="accent6">
                <a:lumMod val="20000"/>
                <a:lumOff val="80000"/>
              </a:schemeClr>
            </a:gs>
            <a:gs pos="50000">
              <a:schemeClr val="accent6">
                <a:lumMod val="75000"/>
              </a:schemeClr>
            </a:gs>
            <a:gs pos="100000">
              <a:schemeClr val="accent6">
                <a:lumMod val="40000"/>
                <a:lumOff val="60000"/>
              </a:schemeClr>
            </a:gs>
          </a:gsLst>
          <a:lin ang="5400000" scaled="0"/>
        </a:gradFill>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gm:spPr>
      <dgm:t>
        <a:bodyPr/>
        <a:lstStyle/>
        <a:p>
          <a:endParaRPr lang="en-GB"/>
        </a:p>
      </dgm:t>
    </dgm:pt>
    <dgm:pt modelId="{5A1BCD4A-34BE-465F-9124-54E3B0DE94BA}" type="pres">
      <dgm:prSet presAssocID="{68F70431-03C7-423E-B39B-4F021916C824}" presName="dummy1a"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C1564041-B5CE-46AA-9B30-E0934504D39D}" type="pres">
      <dgm:prSet presAssocID="{68F70431-03C7-423E-B39B-4F021916C824}" presName="dummy1b"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31DA13FA-8AB0-48C0-80E2-4CB4D16A9C08}" type="pres">
      <dgm:prSet presAssocID="{68F70431-03C7-423E-B39B-4F021916C824}" presName="wedge1Tx" presStyleLbl="node1" presStyleIdx="0" presStyleCnt="3">
        <dgm:presLayoutVars>
          <dgm:chMax val="0"/>
          <dgm:chPref val="0"/>
          <dgm:bulletEnabled val="1"/>
        </dgm:presLayoutVars>
      </dgm:prSet>
      <dgm:spPr/>
      <dgm:t>
        <a:bodyPr/>
        <a:lstStyle/>
        <a:p>
          <a:endParaRPr lang="en-GB"/>
        </a:p>
      </dgm:t>
    </dgm:pt>
    <dgm:pt modelId="{B3BE37C6-4B69-406F-91BC-D10D4DAA839C}" type="pres">
      <dgm:prSet presAssocID="{68F70431-03C7-423E-B39B-4F021916C824}" presName="wedge2" presStyleLbl="node1" presStyleIdx="1" presStyleCnt="3" custLinFactNeighborX="-228" custLinFactNeighborY="228"/>
      <dgm:spPr/>
      <dgm:t>
        <a:bodyPr/>
        <a:lstStyle/>
        <a:p>
          <a:endParaRPr lang="en-GB"/>
        </a:p>
      </dgm:t>
    </dgm:pt>
    <dgm:pt modelId="{1FDD393C-0A79-4ECE-AE6D-D5CB6A7EB545}" type="pres">
      <dgm:prSet presAssocID="{68F70431-03C7-423E-B39B-4F021916C824}" presName="dummy2a"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2A0A0A06-32C6-4B8D-8B0F-C16792B3A39C}" type="pres">
      <dgm:prSet presAssocID="{68F70431-03C7-423E-B39B-4F021916C824}" presName="dummy2b"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A6C51EC9-2104-4554-9F37-9B27FB86B62D}" type="pres">
      <dgm:prSet presAssocID="{68F70431-03C7-423E-B39B-4F021916C824}" presName="wedge2Tx" presStyleLbl="node1" presStyleIdx="1" presStyleCnt="3">
        <dgm:presLayoutVars>
          <dgm:chMax val="0"/>
          <dgm:chPref val="0"/>
          <dgm:bulletEnabled val="1"/>
        </dgm:presLayoutVars>
      </dgm:prSet>
      <dgm:spPr/>
      <dgm:t>
        <a:bodyPr/>
        <a:lstStyle/>
        <a:p>
          <a:endParaRPr lang="en-GB"/>
        </a:p>
      </dgm:t>
    </dgm:pt>
    <dgm:pt modelId="{BCAAB879-A374-476B-90E8-B6C2C589BA28}" type="pres">
      <dgm:prSet presAssocID="{68F70431-03C7-423E-B39B-4F021916C824}" presName="wedge3" presStyleLbl="node1" presStyleIdx="2" presStyleCnt="3" custLinFactNeighborX="1360" custLinFactNeighborY="228"/>
      <dgm:spPr/>
      <dgm:t>
        <a:bodyPr/>
        <a:lstStyle/>
        <a:p>
          <a:endParaRPr lang="en-GB"/>
        </a:p>
      </dgm:t>
    </dgm:pt>
    <dgm:pt modelId="{72D944E5-19F4-4DA7-8CEA-70A312875611}" type="pres">
      <dgm:prSet presAssocID="{68F70431-03C7-423E-B39B-4F021916C824}" presName="dummy3a"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00E900C8-5E93-4C0A-9029-5ED46872D50B}" type="pres">
      <dgm:prSet presAssocID="{68F70431-03C7-423E-B39B-4F021916C824}" presName="dummy3b" presStyleCnt="0"/>
      <dgm:spPr>
        <a:scene3d>
          <a:camera prst="perspectiveRelaxedModerately" fov="3900000" zoom="92000">
            <a:rot lat="18000000" lon="0" rev="0"/>
          </a:camera>
          <a:lightRig rig="balanced" dir="t">
            <a:rot lat="0" lon="0" rev="0"/>
          </a:lightRig>
        </a:scene3d>
        <a:sp3d extrusionH="127000" contourW="12700" prstMaterial="metal">
          <a:contourClr>
            <a:schemeClr val="tx1">
              <a:lumMod val="50000"/>
              <a:lumOff val="50000"/>
            </a:schemeClr>
          </a:contourClr>
        </a:sp3d>
      </dgm:spPr>
    </dgm:pt>
    <dgm:pt modelId="{4C889315-EBE2-4BA6-974E-C19BA9E923FF}" type="pres">
      <dgm:prSet presAssocID="{68F70431-03C7-423E-B39B-4F021916C824}" presName="wedge3Tx" presStyleLbl="node1" presStyleIdx="2" presStyleCnt="3">
        <dgm:presLayoutVars>
          <dgm:chMax val="0"/>
          <dgm:chPref val="0"/>
          <dgm:bulletEnabled val="1"/>
        </dgm:presLayoutVars>
      </dgm:prSet>
      <dgm:spPr/>
      <dgm:t>
        <a:bodyPr/>
        <a:lstStyle/>
        <a:p>
          <a:endParaRPr lang="en-GB"/>
        </a:p>
      </dgm:t>
    </dgm:pt>
    <dgm:pt modelId="{8C341F59-35BB-4444-BC86-C8D1D771E7DD}" type="pres">
      <dgm:prSet presAssocID="{08936770-245E-4207-A7DB-F03991A14491}" presName="arrowWedge1" presStyleLbl="fgSibTrans2D1" presStyleIdx="0" presStyleCnt="3"/>
      <dgm:spPr/>
    </dgm:pt>
    <dgm:pt modelId="{9BE4A2D3-4071-4FEB-881B-2808A17412BD}" type="pres">
      <dgm:prSet presAssocID="{07061789-678D-4C20-A274-F4DFDDBBBECA}" presName="arrowWedge2" presStyleLbl="fgSibTrans2D1" presStyleIdx="1" presStyleCnt="3"/>
      <dgm:spPr/>
    </dgm:pt>
    <dgm:pt modelId="{8E561B43-61DB-4425-AF1B-88D4D808A392}" type="pres">
      <dgm:prSet presAssocID="{C1F32087-482B-4690-8CFD-A915E54C1F68}" presName="arrowWedge3" presStyleLbl="fgSibTrans2D1" presStyleIdx="2" presStyleCnt="3"/>
      <dgm:spPr/>
    </dgm:pt>
  </dgm:ptLst>
  <dgm:cxnLst>
    <dgm:cxn modelId="{0DF30259-497D-45AC-802B-0B9DEC33F19F}" srcId="{68F70431-03C7-423E-B39B-4F021916C824}" destId="{A3A7604F-6ABC-4BCD-AD00-8918C7B23DF8}" srcOrd="1" destOrd="0" parTransId="{991A2427-BF04-49B9-8EDE-DA0610F183FF}" sibTransId="{07061789-678D-4C20-A274-F4DFDDBBBECA}"/>
    <dgm:cxn modelId="{32941F66-2FD8-47FA-B384-264550D3AD2F}" type="presOf" srcId="{A3A7604F-6ABC-4BCD-AD00-8918C7B23DF8}" destId="{B3BE37C6-4B69-406F-91BC-D10D4DAA839C}" srcOrd="0" destOrd="0" presId="urn:microsoft.com/office/officeart/2005/8/layout/cycle8"/>
    <dgm:cxn modelId="{D595E7D5-793D-42F9-998E-5C76C4DD9AF3}" type="presOf" srcId="{3B0EE5ED-E2DC-49E6-B89D-A4B933CECD3B}" destId="{4C889315-EBE2-4BA6-974E-C19BA9E923FF}" srcOrd="1" destOrd="0" presId="urn:microsoft.com/office/officeart/2005/8/layout/cycle8"/>
    <dgm:cxn modelId="{F240AD19-6708-4EC0-AA9A-42D265645561}" type="presOf" srcId="{3B43412F-7515-456C-937D-389A213AAD91}" destId="{9A4F264B-F5D8-447C-9CE3-B31BD155A770}" srcOrd="0" destOrd="0" presId="urn:microsoft.com/office/officeart/2005/8/layout/cycle8"/>
    <dgm:cxn modelId="{4FC22AB7-3F6F-47C5-A923-64B08088E56D}" type="presOf" srcId="{68F70431-03C7-423E-B39B-4F021916C824}" destId="{E4817928-0E67-4E13-8527-C794031CCF17}" srcOrd="0" destOrd="0" presId="urn:microsoft.com/office/officeart/2005/8/layout/cycle8"/>
    <dgm:cxn modelId="{A1FABC07-329B-40BE-A882-F995FABF447D}" type="presOf" srcId="{A3A7604F-6ABC-4BCD-AD00-8918C7B23DF8}" destId="{A6C51EC9-2104-4554-9F37-9B27FB86B62D}" srcOrd="1" destOrd="0" presId="urn:microsoft.com/office/officeart/2005/8/layout/cycle8"/>
    <dgm:cxn modelId="{B3DCF0A2-9115-450F-B2F8-26CA47970F5A}" srcId="{68F70431-03C7-423E-B39B-4F021916C824}" destId="{3B43412F-7515-456C-937D-389A213AAD91}" srcOrd="0" destOrd="0" parTransId="{F0D14CB0-21DC-4C39-84A9-9C44161933DF}" sibTransId="{08936770-245E-4207-A7DB-F03991A14491}"/>
    <dgm:cxn modelId="{87AD00A7-C9B1-47F5-9B6A-7592EA32A240}" type="presOf" srcId="{3B43412F-7515-456C-937D-389A213AAD91}" destId="{31DA13FA-8AB0-48C0-80E2-4CB4D16A9C08}" srcOrd="1" destOrd="0" presId="urn:microsoft.com/office/officeart/2005/8/layout/cycle8"/>
    <dgm:cxn modelId="{8D9DF1CB-6A4E-483C-ACFE-77E9BE782CE8}" type="presOf" srcId="{3B0EE5ED-E2DC-49E6-B89D-A4B933CECD3B}" destId="{BCAAB879-A374-476B-90E8-B6C2C589BA28}" srcOrd="0" destOrd="0" presId="urn:microsoft.com/office/officeart/2005/8/layout/cycle8"/>
    <dgm:cxn modelId="{59D02F0F-9325-4B98-939C-4F004DD7E551}" srcId="{68F70431-03C7-423E-B39B-4F021916C824}" destId="{3B0EE5ED-E2DC-49E6-B89D-A4B933CECD3B}" srcOrd="2" destOrd="0" parTransId="{B71E5C58-8F1D-4810-A223-04CB00D63980}" sibTransId="{C1F32087-482B-4690-8CFD-A915E54C1F68}"/>
    <dgm:cxn modelId="{67AEF899-B3BA-4E9D-93BE-233DF1330936}" type="presParOf" srcId="{E4817928-0E67-4E13-8527-C794031CCF17}" destId="{9A4F264B-F5D8-447C-9CE3-B31BD155A770}" srcOrd="0" destOrd="0" presId="urn:microsoft.com/office/officeart/2005/8/layout/cycle8"/>
    <dgm:cxn modelId="{DCF18DFA-ACAC-43BC-B7CF-ECFAC7872C03}" type="presParOf" srcId="{E4817928-0E67-4E13-8527-C794031CCF17}" destId="{5A1BCD4A-34BE-465F-9124-54E3B0DE94BA}" srcOrd="1" destOrd="0" presId="urn:microsoft.com/office/officeart/2005/8/layout/cycle8"/>
    <dgm:cxn modelId="{9DE2BA84-2B30-4600-A204-DA1E3661E876}" type="presParOf" srcId="{E4817928-0E67-4E13-8527-C794031CCF17}" destId="{C1564041-B5CE-46AA-9B30-E0934504D39D}" srcOrd="2" destOrd="0" presId="urn:microsoft.com/office/officeart/2005/8/layout/cycle8"/>
    <dgm:cxn modelId="{9396593C-BF9B-4EA4-9D03-ACDEE7B24171}" type="presParOf" srcId="{E4817928-0E67-4E13-8527-C794031CCF17}" destId="{31DA13FA-8AB0-48C0-80E2-4CB4D16A9C08}" srcOrd="3" destOrd="0" presId="urn:microsoft.com/office/officeart/2005/8/layout/cycle8"/>
    <dgm:cxn modelId="{5A1EC2B6-77DA-4560-A444-0BD8B3A58F38}" type="presParOf" srcId="{E4817928-0E67-4E13-8527-C794031CCF17}" destId="{B3BE37C6-4B69-406F-91BC-D10D4DAA839C}" srcOrd="4" destOrd="0" presId="urn:microsoft.com/office/officeart/2005/8/layout/cycle8"/>
    <dgm:cxn modelId="{93691091-A55E-4063-A4E0-EE9472353068}" type="presParOf" srcId="{E4817928-0E67-4E13-8527-C794031CCF17}" destId="{1FDD393C-0A79-4ECE-AE6D-D5CB6A7EB545}" srcOrd="5" destOrd="0" presId="urn:microsoft.com/office/officeart/2005/8/layout/cycle8"/>
    <dgm:cxn modelId="{C3557787-D516-4F10-9CA8-B50D3132B83E}" type="presParOf" srcId="{E4817928-0E67-4E13-8527-C794031CCF17}" destId="{2A0A0A06-32C6-4B8D-8B0F-C16792B3A39C}" srcOrd="6" destOrd="0" presId="urn:microsoft.com/office/officeart/2005/8/layout/cycle8"/>
    <dgm:cxn modelId="{F84E69B1-52E0-43A6-B8BA-7B469A2DE4F3}" type="presParOf" srcId="{E4817928-0E67-4E13-8527-C794031CCF17}" destId="{A6C51EC9-2104-4554-9F37-9B27FB86B62D}" srcOrd="7" destOrd="0" presId="urn:microsoft.com/office/officeart/2005/8/layout/cycle8"/>
    <dgm:cxn modelId="{23EB676F-A215-4B26-85C9-9B9FFA53FE89}" type="presParOf" srcId="{E4817928-0E67-4E13-8527-C794031CCF17}" destId="{BCAAB879-A374-476B-90E8-B6C2C589BA28}" srcOrd="8" destOrd="0" presId="urn:microsoft.com/office/officeart/2005/8/layout/cycle8"/>
    <dgm:cxn modelId="{132777BD-188F-4900-91E9-EA10A401EF52}" type="presParOf" srcId="{E4817928-0E67-4E13-8527-C794031CCF17}" destId="{72D944E5-19F4-4DA7-8CEA-70A312875611}" srcOrd="9" destOrd="0" presId="urn:microsoft.com/office/officeart/2005/8/layout/cycle8"/>
    <dgm:cxn modelId="{900D7499-88EB-4FB6-9415-AB362ABE0A5F}" type="presParOf" srcId="{E4817928-0E67-4E13-8527-C794031CCF17}" destId="{00E900C8-5E93-4C0A-9029-5ED46872D50B}" srcOrd="10" destOrd="0" presId="urn:microsoft.com/office/officeart/2005/8/layout/cycle8"/>
    <dgm:cxn modelId="{178297A7-69BE-4406-A2CE-E537CD14B00F}" type="presParOf" srcId="{E4817928-0E67-4E13-8527-C794031CCF17}" destId="{4C889315-EBE2-4BA6-974E-C19BA9E923FF}" srcOrd="11" destOrd="0" presId="urn:microsoft.com/office/officeart/2005/8/layout/cycle8"/>
    <dgm:cxn modelId="{295C2C77-1901-4603-B01B-B582A80FD2F4}" type="presParOf" srcId="{E4817928-0E67-4E13-8527-C794031CCF17}" destId="{8C341F59-35BB-4444-BC86-C8D1D771E7DD}" srcOrd="12" destOrd="0" presId="urn:microsoft.com/office/officeart/2005/8/layout/cycle8"/>
    <dgm:cxn modelId="{16D20473-A826-4390-9B07-6A4D0137EE42}" type="presParOf" srcId="{E4817928-0E67-4E13-8527-C794031CCF17}" destId="{9BE4A2D3-4071-4FEB-881B-2808A17412BD}" srcOrd="13" destOrd="0" presId="urn:microsoft.com/office/officeart/2005/8/layout/cycle8"/>
    <dgm:cxn modelId="{E6015873-FA8A-4568-A4D6-787D2DC18951}" type="presParOf" srcId="{E4817928-0E67-4E13-8527-C794031CCF17}" destId="{8E561B43-61DB-4425-AF1B-88D4D808A392}" srcOrd="14" destOrd="0" presId="urn:microsoft.com/office/officeart/2005/8/layout/cycle8"/>
  </dgm:cxnLst>
  <dgm:bg>
    <a:effectLst>
      <a:outerShdw blurRad="101600" sx="1000" sy="1000" algn="ctr" rotWithShape="0">
        <a:prstClr val="black"/>
      </a:outerShdw>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28BAB-60AD-42D7-9A39-41AE2CD8B0EA}">
      <dsp:nvSpPr>
        <dsp:cNvPr id="0" name=""/>
        <dsp:cNvSpPr/>
      </dsp:nvSpPr>
      <dsp:spPr>
        <a:xfrm>
          <a:off x="2265494" y="0"/>
          <a:ext cx="906197" cy="707760"/>
        </a:xfrm>
        <a:prstGeom prst="trapezoid">
          <a:avLst>
            <a:gd name="adj" fmla="val 64019"/>
          </a:avLst>
        </a:prstGeom>
        <a:gradFill rotWithShape="0">
          <a:gsLst>
            <a:gs pos="1000">
              <a:schemeClr val="bg1">
                <a:lumMod val="85000"/>
              </a:schemeClr>
            </a:gs>
            <a:gs pos="50000">
              <a:schemeClr val="bg1">
                <a:lumMod val="65000"/>
              </a:schemeClr>
            </a:gs>
            <a:gs pos="100000">
              <a:schemeClr val="bg1">
                <a:lumMod val="65000"/>
              </a:schemeClr>
            </a:gs>
          </a:gsLst>
          <a:lin ang="5400000" scaled="0"/>
        </a:gra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GB" sz="1600" kern="1200" dirty="0">
            <a:solidFill>
              <a:schemeClr val="bg1"/>
            </a:solidFill>
          </a:endParaRPr>
        </a:p>
      </dsp:txBody>
      <dsp:txXfrm>
        <a:off x="2265494" y="0"/>
        <a:ext cx="906197" cy="707760"/>
      </dsp:txXfrm>
    </dsp:sp>
    <dsp:sp modelId="{F50C57F1-2C05-4512-8C04-BB978E049E73}">
      <dsp:nvSpPr>
        <dsp:cNvPr id="0" name=""/>
        <dsp:cNvSpPr/>
      </dsp:nvSpPr>
      <dsp:spPr>
        <a:xfrm>
          <a:off x="1812396" y="707760"/>
          <a:ext cx="1812395" cy="707760"/>
        </a:xfrm>
        <a:prstGeom prst="trapezoid">
          <a:avLst>
            <a:gd name="adj" fmla="val 64019"/>
          </a:avLst>
        </a:prstGeom>
        <a:gradFill rotWithShape="0">
          <a:gsLst>
            <a:gs pos="0">
              <a:schemeClr val="bg1">
                <a:lumMod val="85000"/>
              </a:schemeClr>
            </a:gs>
            <a:gs pos="50000">
              <a:schemeClr val="bg1">
                <a:lumMod val="65000"/>
              </a:schemeClr>
            </a:gs>
            <a:gs pos="100000">
              <a:schemeClr val="bg1">
                <a:lumMod val="65000"/>
              </a:schemeClr>
            </a:gs>
          </a:gsLst>
          <a:lin ang="5400000" scaled="0"/>
        </a:gra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noProof="1" smtClean="0"/>
            <a:t>3.5%</a:t>
          </a:r>
          <a:endParaRPr lang="en-GB" sz="1600" kern="1200" noProof="1"/>
        </a:p>
      </dsp:txBody>
      <dsp:txXfrm>
        <a:off x="2129565" y="707760"/>
        <a:ext cx="1178057" cy="707760"/>
      </dsp:txXfrm>
    </dsp:sp>
    <dsp:sp modelId="{A12DDF20-B6EE-4666-800B-3E10FAD71D80}">
      <dsp:nvSpPr>
        <dsp:cNvPr id="0" name=""/>
        <dsp:cNvSpPr/>
      </dsp:nvSpPr>
      <dsp:spPr>
        <a:xfrm>
          <a:off x="1368078" y="1424311"/>
          <a:ext cx="2718593" cy="707760"/>
        </a:xfrm>
        <a:prstGeom prst="trapezoid">
          <a:avLst>
            <a:gd name="adj" fmla="val 64019"/>
          </a:avLst>
        </a:prstGeom>
        <a:gradFill rotWithShape="0">
          <a:gsLst>
            <a:gs pos="0">
              <a:schemeClr val="bg1">
                <a:lumMod val="85000"/>
              </a:schemeClr>
            </a:gs>
            <a:gs pos="50000">
              <a:schemeClr val="bg1">
                <a:lumMod val="65000"/>
              </a:schemeClr>
            </a:gs>
            <a:gs pos="100000">
              <a:schemeClr val="bg1">
                <a:lumMod val="75000"/>
              </a:schemeClr>
            </a:gs>
          </a:gsLst>
          <a:lin ang="5400000" scaled="0"/>
        </a:gra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noProof="1" smtClean="0"/>
            <a:t>13.9%</a:t>
          </a:r>
          <a:endParaRPr lang="en-GB" sz="1600" kern="1200" noProof="1"/>
        </a:p>
      </dsp:txBody>
      <dsp:txXfrm>
        <a:off x="1843832" y="1424311"/>
        <a:ext cx="1767086" cy="707760"/>
      </dsp:txXfrm>
    </dsp:sp>
    <dsp:sp modelId="{E4B476C4-1432-478E-A1C2-19047633EE73}">
      <dsp:nvSpPr>
        <dsp:cNvPr id="0" name=""/>
        <dsp:cNvSpPr/>
      </dsp:nvSpPr>
      <dsp:spPr>
        <a:xfrm>
          <a:off x="906198" y="2123281"/>
          <a:ext cx="3624791" cy="707760"/>
        </a:xfrm>
        <a:prstGeom prst="trapezoid">
          <a:avLst>
            <a:gd name="adj" fmla="val 64019"/>
          </a:avLst>
        </a:prstGeom>
        <a:solidFill>
          <a:schemeClr val="accent4">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solidFill>
                <a:schemeClr val="bg1"/>
              </a:solidFill>
            </a:rPr>
            <a:t>5.7%</a:t>
          </a:r>
          <a:endParaRPr lang="en-GB" sz="1600" kern="1200" dirty="0">
            <a:solidFill>
              <a:schemeClr val="bg1"/>
            </a:solidFill>
          </a:endParaRPr>
        </a:p>
      </dsp:txBody>
      <dsp:txXfrm>
        <a:off x="1540536" y="2123281"/>
        <a:ext cx="2356114" cy="707760"/>
      </dsp:txXfrm>
    </dsp:sp>
    <dsp:sp modelId="{20105FDB-1E24-49D5-A733-C1668151CCE1}">
      <dsp:nvSpPr>
        <dsp:cNvPr id="0" name=""/>
        <dsp:cNvSpPr/>
      </dsp:nvSpPr>
      <dsp:spPr>
        <a:xfrm>
          <a:off x="453099" y="2831041"/>
          <a:ext cx="4530989" cy="707760"/>
        </a:xfrm>
        <a:prstGeom prst="trapezoid">
          <a:avLst>
            <a:gd name="adj" fmla="val 64019"/>
          </a:avLst>
        </a:prstGeom>
        <a:gradFill rotWithShape="0">
          <a:gsLst>
            <a:gs pos="0">
              <a:schemeClr val="bg1">
                <a:lumMod val="85000"/>
              </a:schemeClr>
            </a:gs>
            <a:gs pos="50000">
              <a:schemeClr val="bg1">
                <a:lumMod val="65000"/>
              </a:schemeClr>
            </a:gs>
            <a:gs pos="100000">
              <a:schemeClr val="bg1">
                <a:lumMod val="75000"/>
              </a:schemeClr>
            </a:gs>
          </a:gsLst>
          <a:lin ang="5400000" scaled="0"/>
        </a:gra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56.5%</a:t>
          </a:r>
          <a:endParaRPr lang="en-GB" sz="1600" kern="1200" dirty="0"/>
        </a:p>
      </dsp:txBody>
      <dsp:txXfrm>
        <a:off x="1246022" y="2831041"/>
        <a:ext cx="2945143" cy="707760"/>
      </dsp:txXfrm>
    </dsp:sp>
    <dsp:sp modelId="{BAF3ED12-02BF-4FE6-A6E5-826B1A9905EC}">
      <dsp:nvSpPr>
        <dsp:cNvPr id="0" name=""/>
        <dsp:cNvSpPr/>
      </dsp:nvSpPr>
      <dsp:spPr>
        <a:xfrm>
          <a:off x="0" y="3538802"/>
          <a:ext cx="5437187" cy="707760"/>
        </a:xfrm>
        <a:prstGeom prst="trapezoid">
          <a:avLst>
            <a:gd name="adj" fmla="val 64019"/>
          </a:avLst>
        </a:prstGeom>
        <a:gradFill rotWithShape="0">
          <a:gsLst>
            <a:gs pos="0">
              <a:schemeClr val="bg1">
                <a:lumMod val="85000"/>
              </a:schemeClr>
            </a:gs>
            <a:gs pos="50000">
              <a:schemeClr val="bg1">
                <a:lumMod val="65000"/>
              </a:schemeClr>
            </a:gs>
            <a:gs pos="100000">
              <a:schemeClr val="bg1">
                <a:lumMod val="75000"/>
              </a:schemeClr>
            </a:gs>
          </a:gsLst>
          <a:lin ang="5400000" scaled="0"/>
        </a:gradFill>
        <a:ln w="38100" cap="flat" cmpd="sng" algn="ctr">
          <a:solidFill>
            <a:schemeClr val="lt1">
              <a:hueOff val="0"/>
              <a:satOff val="0"/>
              <a:lumOff val="0"/>
              <a:alphaOff val="0"/>
            </a:schemeClr>
          </a:solidFill>
          <a:prstDash val="solid"/>
        </a:ln>
        <a:effectLst>
          <a:reflection blurRad="6350" stA="52000" endA="300" endPos="35000" dir="5400000" sy="-100000" algn="bl" rotWithShape="0"/>
        </a:effectLst>
        <a:scene3d>
          <a:camera prst="orthographicFront"/>
          <a:lightRig rig="threePt" dir="t"/>
        </a:scene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smtClean="0"/>
            <a:t>20.4%</a:t>
          </a:r>
          <a:endParaRPr lang="en-GB" sz="1600" kern="1200" dirty="0"/>
        </a:p>
      </dsp:txBody>
      <dsp:txXfrm>
        <a:off x="951507" y="3538802"/>
        <a:ext cx="3534172" cy="707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F264B-F5D8-447C-9CE3-B31BD155A770}">
      <dsp:nvSpPr>
        <dsp:cNvPr id="0" name=""/>
        <dsp:cNvSpPr/>
      </dsp:nvSpPr>
      <dsp:spPr>
        <a:xfrm>
          <a:off x="2624353" y="298212"/>
          <a:ext cx="3853828" cy="3853828"/>
        </a:xfrm>
        <a:prstGeom prst="pie">
          <a:avLst>
            <a:gd name="adj1" fmla="val 16200000"/>
            <a:gd name="adj2" fmla="val 1800000"/>
          </a:avLst>
        </a:prstGeom>
        <a:gradFill rotWithShape="0">
          <a:gsLst>
            <a:gs pos="0">
              <a:schemeClr val="accent6">
                <a:lumMod val="20000"/>
                <a:lumOff val="80000"/>
              </a:schemeClr>
            </a:gs>
            <a:gs pos="50000">
              <a:schemeClr val="accent6">
                <a:lumMod val="75000"/>
              </a:schemeClr>
            </a:gs>
            <a:gs pos="100000">
              <a:schemeClr val="accent6">
                <a:lumMod val="40000"/>
                <a:lumOff val="60000"/>
              </a:schemeClr>
            </a:gs>
          </a:gsLst>
          <a:lin ang="5400000" scaled="0"/>
        </a:gradFill>
        <a:ln>
          <a:noFill/>
        </a:ln>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noProof="1" smtClean="0">
              <a:solidFill>
                <a:sysClr val="windowText" lastClr="000000"/>
              </a:solidFill>
            </a:rPr>
            <a:t>Find</a:t>
          </a:r>
          <a:endParaRPr lang="en-US" sz="2000" b="1" kern="1200" noProof="1">
            <a:solidFill>
              <a:sysClr val="windowText" lastClr="000000"/>
            </a:solidFill>
          </a:endParaRPr>
        </a:p>
      </dsp:txBody>
      <dsp:txXfrm>
        <a:off x="4655412" y="1114857"/>
        <a:ext cx="1376367" cy="1146972"/>
      </dsp:txXfrm>
    </dsp:sp>
    <dsp:sp modelId="{B3BE37C6-4B69-406F-91BC-D10D4DAA839C}">
      <dsp:nvSpPr>
        <dsp:cNvPr id="0" name=""/>
        <dsp:cNvSpPr/>
      </dsp:nvSpPr>
      <dsp:spPr>
        <a:xfrm>
          <a:off x="2509836" y="444636"/>
          <a:ext cx="3853828" cy="3853828"/>
        </a:xfrm>
        <a:prstGeom prst="pie">
          <a:avLst>
            <a:gd name="adj1" fmla="val 1800000"/>
            <a:gd name="adj2" fmla="val 9000000"/>
          </a:avLst>
        </a:prstGeom>
        <a:gradFill rotWithShape="0">
          <a:gsLst>
            <a:gs pos="0">
              <a:schemeClr val="bg1">
                <a:lumMod val="75000"/>
              </a:schemeClr>
            </a:gs>
            <a:gs pos="50000">
              <a:schemeClr val="bg1">
                <a:lumMod val="95000"/>
              </a:schemeClr>
            </a:gs>
            <a:gs pos="100000">
              <a:schemeClr val="bg1">
                <a:lumMod val="75000"/>
              </a:schemeClr>
            </a:gs>
          </a:gsLst>
          <a:lin ang="5400000" scaled="0"/>
        </a:gradFill>
        <a:ln>
          <a:noFill/>
        </a:ln>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noProof="1" smtClean="0">
              <a:solidFill>
                <a:sysClr val="windowText" lastClr="000000"/>
              </a:solidFill>
            </a:rPr>
            <a:t>Fix</a:t>
          </a:r>
          <a:endParaRPr lang="en-US" sz="2000" b="1" kern="1200" noProof="1">
            <a:solidFill>
              <a:sysClr val="windowText" lastClr="000000"/>
            </a:solidFill>
          </a:endParaRPr>
        </a:p>
      </dsp:txBody>
      <dsp:txXfrm>
        <a:off x="3427414" y="2945036"/>
        <a:ext cx="2064550" cy="1009336"/>
      </dsp:txXfrm>
    </dsp:sp>
    <dsp:sp modelId="{BCAAB879-A374-476B-90E8-B6C2C589BA28}">
      <dsp:nvSpPr>
        <dsp:cNvPr id="0" name=""/>
        <dsp:cNvSpPr/>
      </dsp:nvSpPr>
      <dsp:spPr>
        <a:xfrm>
          <a:off x="2491664" y="306999"/>
          <a:ext cx="3853828" cy="3853828"/>
        </a:xfrm>
        <a:prstGeom prst="pie">
          <a:avLst>
            <a:gd name="adj1" fmla="val 9000000"/>
            <a:gd name="adj2" fmla="val 16200000"/>
          </a:avLst>
        </a:prstGeom>
        <a:gradFill rotWithShape="0">
          <a:gsLst>
            <a:gs pos="0">
              <a:schemeClr val="bg1">
                <a:lumMod val="75000"/>
              </a:schemeClr>
            </a:gs>
            <a:gs pos="50000">
              <a:schemeClr val="bg1">
                <a:lumMod val="95000"/>
              </a:schemeClr>
            </a:gs>
            <a:gs pos="100000">
              <a:schemeClr val="bg1">
                <a:lumMod val="75000"/>
              </a:schemeClr>
            </a:gs>
          </a:gsLst>
          <a:lin ang="5400000" scaled="0"/>
        </a:gradFill>
        <a:ln>
          <a:noFill/>
        </a:ln>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noProof="1" smtClean="0">
              <a:solidFill>
                <a:sysClr val="windowText" lastClr="000000"/>
              </a:solidFill>
            </a:rPr>
            <a:t>Forget</a:t>
          </a:r>
          <a:endParaRPr lang="en-US" sz="2000" b="1" kern="1200" noProof="1">
            <a:solidFill>
              <a:sysClr val="windowText" lastClr="000000"/>
            </a:solidFill>
          </a:endParaRPr>
        </a:p>
      </dsp:txBody>
      <dsp:txXfrm>
        <a:off x="2938066" y="1123644"/>
        <a:ext cx="1376367" cy="1146972"/>
      </dsp:txXfrm>
    </dsp:sp>
    <dsp:sp modelId="{538C2352-4525-4BA3-8F33-5D471F0F60C6}">
      <dsp:nvSpPr>
        <dsp:cNvPr id="0" name=""/>
        <dsp:cNvSpPr/>
      </dsp:nvSpPr>
      <dsp:spPr>
        <a:xfrm>
          <a:off x="2386101" y="59642"/>
          <a:ext cx="4330969" cy="433096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BF0D0F32-5B7E-4D7A-AF48-0B053BA7DD1F}">
      <dsp:nvSpPr>
        <dsp:cNvPr id="0" name=""/>
        <dsp:cNvSpPr/>
      </dsp:nvSpPr>
      <dsp:spPr>
        <a:xfrm>
          <a:off x="2271265" y="205822"/>
          <a:ext cx="4330969" cy="433096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3A1AD2DB-A497-495F-936D-E02CA4E5E267}">
      <dsp:nvSpPr>
        <dsp:cNvPr id="0" name=""/>
        <dsp:cNvSpPr/>
      </dsp:nvSpPr>
      <dsp:spPr>
        <a:xfrm>
          <a:off x="2252775" y="68429"/>
          <a:ext cx="4330969" cy="433096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F264B-F5D8-447C-9CE3-B31BD155A770}">
      <dsp:nvSpPr>
        <dsp:cNvPr id="0" name=""/>
        <dsp:cNvSpPr/>
      </dsp:nvSpPr>
      <dsp:spPr>
        <a:xfrm>
          <a:off x="2624353" y="298212"/>
          <a:ext cx="3853828" cy="3853828"/>
        </a:xfrm>
        <a:prstGeom prst="pie">
          <a:avLst>
            <a:gd name="adj1" fmla="val 16200000"/>
            <a:gd name="adj2" fmla="val 1800000"/>
          </a:avLst>
        </a:prstGeom>
        <a:gradFill rotWithShape="0">
          <a:gsLst>
            <a:gs pos="0">
              <a:schemeClr val="accent6">
                <a:lumMod val="20000"/>
                <a:lumOff val="80000"/>
              </a:schemeClr>
            </a:gs>
            <a:gs pos="50000">
              <a:schemeClr val="accent6">
                <a:lumMod val="75000"/>
              </a:schemeClr>
            </a:gs>
            <a:gs pos="100000">
              <a:schemeClr val="accent6">
                <a:lumMod val="40000"/>
                <a:lumOff val="60000"/>
              </a:schemeClr>
            </a:gs>
          </a:gsLst>
          <a:lin ang="5400000" scaled="0"/>
        </a:gradFill>
        <a:ln>
          <a:noFill/>
        </a:ln>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noProof="1" smtClean="0">
              <a:solidFill>
                <a:sysClr val="windowText" lastClr="000000"/>
              </a:solidFill>
            </a:rPr>
            <a:t>Search</a:t>
          </a:r>
          <a:endParaRPr lang="en-US" sz="2000" b="1" kern="1200" noProof="1">
            <a:solidFill>
              <a:sysClr val="windowText" lastClr="000000"/>
            </a:solidFill>
          </a:endParaRPr>
        </a:p>
      </dsp:txBody>
      <dsp:txXfrm>
        <a:off x="4655412" y="1114857"/>
        <a:ext cx="1376367" cy="1146972"/>
      </dsp:txXfrm>
    </dsp:sp>
    <dsp:sp modelId="{B3BE37C6-4B69-406F-91BC-D10D4DAA839C}">
      <dsp:nvSpPr>
        <dsp:cNvPr id="0" name=""/>
        <dsp:cNvSpPr/>
      </dsp:nvSpPr>
      <dsp:spPr>
        <a:xfrm>
          <a:off x="2509836" y="444636"/>
          <a:ext cx="3853828" cy="3853828"/>
        </a:xfrm>
        <a:prstGeom prst="pie">
          <a:avLst>
            <a:gd name="adj1" fmla="val 1800000"/>
            <a:gd name="adj2" fmla="val 9000000"/>
          </a:avLst>
        </a:prstGeom>
        <a:gradFill rotWithShape="0">
          <a:gsLst>
            <a:gs pos="0">
              <a:schemeClr val="bg1">
                <a:lumMod val="75000"/>
              </a:schemeClr>
            </a:gs>
            <a:gs pos="50000">
              <a:schemeClr val="bg1">
                <a:lumMod val="95000"/>
              </a:schemeClr>
            </a:gs>
            <a:gs pos="100000">
              <a:schemeClr val="bg1">
                <a:lumMod val="75000"/>
              </a:schemeClr>
            </a:gs>
          </a:gsLst>
          <a:lin ang="5400000" scaled="0"/>
        </a:gradFill>
        <a:ln>
          <a:noFill/>
        </a:ln>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noProof="1" smtClean="0">
              <a:solidFill>
                <a:sysClr val="windowText" lastClr="000000"/>
              </a:solidFill>
            </a:rPr>
            <a:t>Solve</a:t>
          </a:r>
          <a:endParaRPr lang="en-US" sz="2000" b="1" kern="1200" noProof="1">
            <a:solidFill>
              <a:sysClr val="windowText" lastClr="000000"/>
            </a:solidFill>
          </a:endParaRPr>
        </a:p>
      </dsp:txBody>
      <dsp:txXfrm>
        <a:off x="3427414" y="2945036"/>
        <a:ext cx="2064550" cy="1009336"/>
      </dsp:txXfrm>
    </dsp:sp>
    <dsp:sp modelId="{BCAAB879-A374-476B-90E8-B6C2C589BA28}">
      <dsp:nvSpPr>
        <dsp:cNvPr id="0" name=""/>
        <dsp:cNvSpPr/>
      </dsp:nvSpPr>
      <dsp:spPr>
        <a:xfrm>
          <a:off x="2491664" y="306999"/>
          <a:ext cx="3853828" cy="3853828"/>
        </a:xfrm>
        <a:prstGeom prst="pie">
          <a:avLst>
            <a:gd name="adj1" fmla="val 9000000"/>
            <a:gd name="adj2" fmla="val 16200000"/>
          </a:avLst>
        </a:prstGeom>
        <a:gradFill rotWithShape="0">
          <a:gsLst>
            <a:gs pos="0">
              <a:schemeClr val="bg1">
                <a:lumMod val="75000"/>
              </a:schemeClr>
            </a:gs>
            <a:gs pos="50000">
              <a:schemeClr val="bg1">
                <a:lumMod val="95000"/>
              </a:schemeClr>
            </a:gs>
            <a:gs pos="100000">
              <a:schemeClr val="bg1">
                <a:lumMod val="75000"/>
              </a:schemeClr>
            </a:gs>
          </a:gsLst>
          <a:lin ang="5400000" scaled="0"/>
        </a:gradFill>
        <a:ln>
          <a:noFill/>
        </a:ln>
        <a:effectLst>
          <a:outerShdw blurRad="101600" sx="105000" sy="105000" rotWithShape="0">
            <a:srgbClr val="000000">
              <a:alpha val="40000"/>
            </a:srgbClr>
          </a:outerShdw>
        </a:effectLst>
        <a:scene3d>
          <a:camera prst="perspectiveRelaxedModerately" fov="3900000" zoom="92000">
            <a:rot lat="18000000" lon="0" rev="0"/>
          </a:camera>
          <a:lightRig rig="balanced" dir="t">
            <a:rot lat="0" lon="0" rev="0"/>
          </a:lightRig>
        </a:scene3d>
        <a:sp3d extrusionH="127000"/>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noProof="1" smtClean="0">
              <a:solidFill>
                <a:sysClr val="windowText" lastClr="000000"/>
              </a:solidFill>
            </a:rPr>
            <a:t>Sustain</a:t>
          </a:r>
          <a:endParaRPr lang="en-US" sz="2000" b="1" kern="1200" noProof="1">
            <a:solidFill>
              <a:sysClr val="windowText" lastClr="000000"/>
            </a:solidFill>
          </a:endParaRPr>
        </a:p>
      </dsp:txBody>
      <dsp:txXfrm>
        <a:off x="2938066" y="1123644"/>
        <a:ext cx="1376367" cy="1146972"/>
      </dsp:txXfrm>
    </dsp:sp>
    <dsp:sp modelId="{8C341F59-35BB-4444-BC86-C8D1D771E7DD}">
      <dsp:nvSpPr>
        <dsp:cNvPr id="0" name=""/>
        <dsp:cNvSpPr/>
      </dsp:nvSpPr>
      <dsp:spPr>
        <a:xfrm>
          <a:off x="2386101" y="59642"/>
          <a:ext cx="4330969" cy="433096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9BE4A2D3-4071-4FEB-881B-2808A17412BD}">
      <dsp:nvSpPr>
        <dsp:cNvPr id="0" name=""/>
        <dsp:cNvSpPr/>
      </dsp:nvSpPr>
      <dsp:spPr>
        <a:xfrm>
          <a:off x="2271265" y="205822"/>
          <a:ext cx="4330969" cy="433096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8E561B43-61DB-4425-AF1B-88D4D808A392}">
      <dsp:nvSpPr>
        <dsp:cNvPr id="0" name=""/>
        <dsp:cNvSpPr/>
      </dsp:nvSpPr>
      <dsp:spPr>
        <a:xfrm>
          <a:off x="2252775" y="68429"/>
          <a:ext cx="4330969" cy="433096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40000" dist="23000" dir="5400000" rotWithShape="0">
            <a:srgbClr val="000000">
              <a:alpha val="35000"/>
            </a:srgbClr>
          </a:outerShdw>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B0DC2-88E4-4FA4-8847-24568422CE41}" type="datetimeFigureOut">
              <a:rPr lang="en-US" smtClean="0"/>
              <a:t>9/21/2015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7E424F-9C1B-417B-B6AC-116D1880FF35}" type="slidenum">
              <a:rPr lang="en-US" smtClean="0"/>
              <a:t>‹#›</a:t>
            </a:fld>
            <a:endParaRPr lang="en-US"/>
          </a:p>
        </p:txBody>
      </p:sp>
    </p:spTree>
    <p:extLst>
      <p:ext uri="{BB962C8B-B14F-4D97-AF65-F5344CB8AC3E}">
        <p14:creationId xmlns:p14="http://schemas.microsoft.com/office/powerpoint/2010/main" val="1983505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0C5E0D-B76F-47A8-91B1-C71AD6BE59C3}" type="datetimeFigureOut">
              <a:rPr lang="en-US" smtClean="0"/>
              <a:t>9/21/2015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EC2AB-FD5C-4EF7-AF8D-FB95907AF3A4}" type="slidenum">
              <a:rPr lang="en-US" smtClean="0"/>
              <a:t>‹#›</a:t>
            </a:fld>
            <a:endParaRPr lang="en-US"/>
          </a:p>
        </p:txBody>
      </p:sp>
    </p:spTree>
    <p:extLst>
      <p:ext uri="{BB962C8B-B14F-4D97-AF65-F5344CB8AC3E}">
        <p14:creationId xmlns:p14="http://schemas.microsoft.com/office/powerpoint/2010/main" val="330487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err="1" smtClean="0"/>
              <a:t>Tetd</a:t>
            </a:r>
            <a:endParaRPr lang="en-US" dirty="0" smtClean="0"/>
          </a:p>
          <a:p>
            <a:pPr marL="171450" indent="-171450">
              <a:buFont typeface="Arial" pitchFamily="34" charset="0"/>
              <a:buChar char="•"/>
            </a:pPr>
            <a:r>
              <a:rPr lang="en-US" dirty="0" smtClean="0"/>
              <a:t>uj7j7</a:t>
            </a:r>
            <a:endParaRPr lang="en-US" dirty="0"/>
          </a:p>
        </p:txBody>
      </p:sp>
      <p:sp>
        <p:nvSpPr>
          <p:cNvPr id="4" name="Slide Number Placeholder 3"/>
          <p:cNvSpPr>
            <a:spLocks noGrp="1"/>
          </p:cNvSpPr>
          <p:nvPr>
            <p:ph type="sldNum" sz="quarter" idx="10"/>
          </p:nvPr>
        </p:nvSpPr>
        <p:spPr/>
        <p:txBody>
          <a:bodyPr/>
          <a:lstStyle/>
          <a:p>
            <a:fld id="{A6B734E9-2367-4E36-9DFA-1F8606C3DB5B}" type="slidenum">
              <a:rPr lang="en-US" smtClean="0"/>
              <a:t>1</a:t>
            </a:fld>
            <a:endParaRPr lang="en-US"/>
          </a:p>
        </p:txBody>
      </p:sp>
    </p:spTree>
    <p:extLst>
      <p:ext uri="{BB962C8B-B14F-4D97-AF65-F5344CB8AC3E}">
        <p14:creationId xmlns:p14="http://schemas.microsoft.com/office/powerpoint/2010/main" val="173748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52694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2435672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GB" dirty="0" smtClean="0"/>
          </a:p>
          <a:p>
            <a:endParaRPr lang="en-GB" dirty="0" smtClean="0"/>
          </a:p>
          <a:p>
            <a:endParaRPr lang="en-GB" dirty="0" smtClean="0"/>
          </a:p>
          <a:p>
            <a:r>
              <a:rPr lang="en-US" dirty="0" smtClean="0"/>
              <a:t>In February 2004 the chemical tanker BOW MARINER caught fire and exploded while the crew was engaged in cleaning a cargo tank. The ship sank about 45 nautical miles east of Virginia. Of the 27 crewmembers aboard, six abandoned ship and were able to make it to an inflatable life raft and were rescued by the US Coast Guard. An unknown number of other crewmembers abandoned ship to the water. The Coast Guard and Good Samaritan vessels recovered three of these crewmen from the water, one deceased. The other two died before reaching a hospital. 18 crewmen remain missing and are </a:t>
            </a:r>
            <a:r>
              <a:rPr lang="en-GB" dirty="0" smtClean="0"/>
              <a:t>presumed dead.</a:t>
            </a:r>
          </a:p>
          <a:p>
            <a:endParaRPr lang="en-GB" dirty="0" smtClean="0"/>
          </a:p>
          <a:p>
            <a:r>
              <a:rPr lang="en-US" dirty="0" smtClean="0"/>
              <a:t>Contributing to this casualty was the failure of the operator and the senior officers of the BOW MARINER, to properly implement the company and vessel Safety, Quality and Environmental Protection Management System (SQEMS). The senior officers were from one nationality and the junior officers and rating of a different nationality. There was no trust between the two groups and the senior officers directed the junior officers and ratings with direct orders, did not delegate tasks etc. So, the junior officers and ratings had no </a:t>
            </a:r>
            <a:r>
              <a:rPr lang="en-US" dirty="0" err="1" smtClean="0"/>
              <a:t>birdseye</a:t>
            </a:r>
            <a:r>
              <a:rPr lang="en-US" dirty="0" smtClean="0"/>
              <a:t> perspective of the overall operational situation. One crew member later on said that the words of the senior officers were like “words from God”.</a:t>
            </a:r>
          </a:p>
          <a:p>
            <a:endParaRPr lang="en-US" dirty="0" smtClean="0"/>
          </a:p>
          <a:p>
            <a:r>
              <a:rPr lang="en-US" dirty="0" smtClean="0"/>
              <a:t>Green Lily was a general cargo vessel, built in 1978 and lengthened in 1984. It left the Shetland Islands and sailed for the Ivory Coast early on in November 1997. The weather on departure was south-east force 7, increasing to severe gale force 9, and eventually storm force 10. During the passage a sea water supply line fractured in the engine room. The flooding was controlled and pumping out had begun when the main engine stopped suddenly. Unsuccessful attempts were made to restart the engine while the vessel drifted. The Coastguard was advised of the situation. Three tugs unsuccessful managed to stabilize the ship. The ship finally run aground. Among the contributing factors, missing teamwork was mentioned.</a:t>
            </a:r>
          </a:p>
          <a:p>
            <a:endParaRPr lang="en-US" dirty="0" smtClean="0"/>
          </a:p>
          <a:p>
            <a:pPr defTabSz="882244"/>
            <a:r>
              <a:rPr lang="de-DE" dirty="0" smtClean="0"/>
              <a:t/>
            </a:r>
            <a:br>
              <a:rPr lang="de-DE" dirty="0" smtClean="0"/>
            </a:br>
            <a:r>
              <a:rPr lang="en-US" dirty="0" smtClean="0"/>
              <a:t>Working cultures can influence the identification of the drift of a system into a dangerous zone. Navigation of a ship is has in a historical context always been characterized by semi military organizational structures and decision making by a single person in command, although there are a few sources that require collective agreement before taking a risk, such as, e.g., the Rolls of </a:t>
            </a:r>
            <a:r>
              <a:rPr lang="en-US" dirty="0" err="1" smtClean="0"/>
              <a:t>Oléron</a:t>
            </a:r>
            <a:r>
              <a:rPr lang="en-US" dirty="0" smtClean="0"/>
              <a:t> in the 12</a:t>
            </a:r>
            <a:r>
              <a:rPr lang="en-US" baseline="30000" dirty="0" smtClean="0"/>
              <a:t>th</a:t>
            </a:r>
            <a:r>
              <a:rPr lang="en-US" dirty="0" smtClean="0"/>
              <a:t> Century, who in their article 2 require the master to consult the crew before setting sails (</a:t>
            </a:r>
            <a:r>
              <a:rPr lang="en-US" dirty="0" err="1" smtClean="0"/>
              <a:t>Mukherjee</a:t>
            </a:r>
            <a:r>
              <a:rPr lang="en-US" dirty="0" smtClean="0"/>
              <a:t>, 2002, p. 31).  There is still a debate about the extent of military elements involved in shipping operations and what consequences that may have (Cox, 2011). Accidents like the collision of the CUYAHOGA with the SANTA CRUZ II in October 1978 certainly highlight what a missing critical bridge communication may finally result in. </a:t>
            </a:r>
            <a:endParaRPr lang="de-DE" dirty="0" smtClean="0"/>
          </a:p>
        </p:txBody>
      </p:sp>
    </p:spTree>
    <p:extLst>
      <p:ext uri="{BB962C8B-B14F-4D97-AF65-F5344CB8AC3E}">
        <p14:creationId xmlns:p14="http://schemas.microsoft.com/office/powerpoint/2010/main" val="3062762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US" smtClean="0"/>
              <a:t>19</a:t>
            </a:fld>
            <a:endParaRPr lang="en-US"/>
          </a:p>
        </p:txBody>
      </p:sp>
    </p:spTree>
    <p:extLst>
      <p:ext uri="{BB962C8B-B14F-4D97-AF65-F5344CB8AC3E}">
        <p14:creationId xmlns:p14="http://schemas.microsoft.com/office/powerpoint/2010/main" val="981783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US" smtClean="0"/>
              <a:t>26</a:t>
            </a:fld>
            <a:endParaRPr lang="en-US"/>
          </a:p>
        </p:txBody>
      </p:sp>
    </p:spTree>
    <p:extLst>
      <p:ext uri="{BB962C8B-B14F-4D97-AF65-F5344CB8AC3E}">
        <p14:creationId xmlns:p14="http://schemas.microsoft.com/office/powerpoint/2010/main" val="4120163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dirty="0" smtClean="0"/>
          </a:p>
          <a:p>
            <a:endParaRPr lang="en-GB" dirty="0" smtClean="0"/>
          </a:p>
          <a:p>
            <a:endParaRPr lang="en-GB" dirty="0" smtClean="0"/>
          </a:p>
          <a:p>
            <a:endParaRPr lang="en-GB" dirty="0" smtClean="0"/>
          </a:p>
          <a:p>
            <a:r>
              <a:rPr lang="en-GB" dirty="0" smtClean="0"/>
              <a:t>As it was said before, performance of individual components of a large system, such as a ship, is never constant, at least not, when we talk about human beings. Our performance varies in terms of perception and attention and many other factors. Hollnagel, as shown here on this slide, considers</a:t>
            </a:r>
            <a:r>
              <a:rPr lang="en-GB" baseline="0" dirty="0" smtClean="0"/>
              <a:t> complex systems typically comprising of a large number of subsystems and components and the performance variability of each of these can be seen as periodic weak signal. It is weak in the sense that it is too small to constitute a hazard or to have noticeable effects, mainly because the rest of the system normally catches these before they have time to develop into something bigger. Most complex systems are in practice self-correcting either by design or nature.</a:t>
            </a:r>
            <a:r>
              <a:rPr lang="en-GB" dirty="0" smtClean="0"/>
              <a:t> </a:t>
            </a:r>
          </a:p>
          <a:p>
            <a:endParaRPr lang="en-GB" dirty="0" smtClean="0"/>
          </a:p>
          <a:p>
            <a:r>
              <a:rPr lang="en-GB" dirty="0" smtClean="0"/>
              <a:t>The principle of stochastic resonance makes it clear that every now and then</a:t>
            </a:r>
            <a:r>
              <a:rPr lang="en-GB" baseline="0" dirty="0" smtClean="0"/>
              <a:t> a weak signal, which is normally too weak to represent any problems or be a cause of concern, will be amplified by the background noise so that it raises over the threshold. In the case of the TITANIC, it is reported that there was confusion prior to departure from Southampton, which officers should be on the ship during the voyage. The shipping company replaced the 2</a:t>
            </a:r>
            <a:r>
              <a:rPr lang="en-GB" baseline="30000" dirty="0" smtClean="0"/>
              <a:t>nd</a:t>
            </a:r>
            <a:r>
              <a:rPr lang="en-GB" baseline="0" dirty="0" smtClean="0"/>
              <a:t> officer on very short notice. The original 2</a:t>
            </a:r>
            <a:r>
              <a:rPr lang="en-GB" baseline="30000" dirty="0" smtClean="0"/>
              <a:t>nd</a:t>
            </a:r>
            <a:r>
              <a:rPr lang="en-GB" baseline="0" dirty="0" smtClean="0"/>
              <a:t> officer David Blair may have locked the binoculars away and may during the hasty handover to the later 2</a:t>
            </a:r>
            <a:r>
              <a:rPr lang="en-GB" baseline="30000" dirty="0" smtClean="0"/>
              <a:t>nd</a:t>
            </a:r>
            <a:r>
              <a:rPr lang="en-GB" baseline="0" dirty="0" smtClean="0"/>
              <a:t> officer Charles </a:t>
            </a:r>
            <a:r>
              <a:rPr lang="en-GB" baseline="0" dirty="0" err="1" smtClean="0"/>
              <a:t>Lightholler</a:t>
            </a:r>
            <a:r>
              <a:rPr lang="en-GB" baseline="0" dirty="0" smtClean="0"/>
              <a:t> have forgotten to tell him where he had locked the binoculars. They were later on not available. Under normal circumstances not a big deal. However, combined with other circumstances they had an impact on the overall performance during the search for icebergs in the night of the collision.</a:t>
            </a:r>
          </a:p>
          <a:p>
            <a:endParaRPr lang="en-GB" dirty="0"/>
          </a:p>
        </p:txBody>
      </p:sp>
    </p:spTree>
    <p:extLst>
      <p:ext uri="{BB962C8B-B14F-4D97-AF65-F5344CB8AC3E}">
        <p14:creationId xmlns:p14="http://schemas.microsoft.com/office/powerpoint/2010/main" val="3474686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dirty="0" smtClean="0"/>
          </a:p>
          <a:p>
            <a:endParaRPr lang="en-GB" dirty="0" smtClean="0"/>
          </a:p>
          <a:p>
            <a:endParaRPr lang="en-GB" dirty="0" smtClean="0"/>
          </a:p>
          <a:p>
            <a:endParaRPr lang="en-GB" dirty="0" smtClean="0"/>
          </a:p>
          <a:p>
            <a:r>
              <a:rPr lang="en-GB" dirty="0" smtClean="0"/>
              <a:t>As it was said before, performance of individual components of a large system, such as a ship, is never constant, at least not, when we talk about human beings. Our performance varies in terms of perception and attention and many other factors. Hollnagel, as shown here on this slide, considers</a:t>
            </a:r>
            <a:r>
              <a:rPr lang="en-GB" baseline="0" dirty="0" smtClean="0"/>
              <a:t> complex systems typically comprising of a large number of subsystems and components and the performance variability of each of these can be seen as periodic weak signal. It is weak in the sense that it is too small to constitute a hazard or to have noticeable effects, mainly because the rest of the system normally catches these before they have time to develop into something bigger. Most complex systems are in practice self-correcting either by design or nature.</a:t>
            </a:r>
            <a:r>
              <a:rPr lang="en-GB" dirty="0" smtClean="0"/>
              <a:t> </a:t>
            </a:r>
          </a:p>
          <a:p>
            <a:endParaRPr lang="en-GB" dirty="0" smtClean="0"/>
          </a:p>
          <a:p>
            <a:r>
              <a:rPr lang="en-GB" dirty="0" smtClean="0"/>
              <a:t>The principle of stochastic resonance makes it clear that every now and then</a:t>
            </a:r>
            <a:r>
              <a:rPr lang="en-GB" baseline="0" dirty="0" smtClean="0"/>
              <a:t> a weak signal, which is normally too weak to represent any problems or be a cause of concern, will be amplified by the background noise so that it raises over the threshold. In the case of the TITANIC, it is reported that there was confusion prior to departure from Southampton, which officers should be on the ship during the voyage. The shipping company replaced the 2</a:t>
            </a:r>
            <a:r>
              <a:rPr lang="en-GB" baseline="30000" dirty="0" smtClean="0"/>
              <a:t>nd</a:t>
            </a:r>
            <a:r>
              <a:rPr lang="en-GB" baseline="0" dirty="0" smtClean="0"/>
              <a:t> officer on very short notice. The original 2</a:t>
            </a:r>
            <a:r>
              <a:rPr lang="en-GB" baseline="30000" dirty="0" smtClean="0"/>
              <a:t>nd</a:t>
            </a:r>
            <a:r>
              <a:rPr lang="en-GB" baseline="0" dirty="0" smtClean="0"/>
              <a:t> officer David Blair may have locked the binoculars away and may during the hasty handover to the later 2</a:t>
            </a:r>
            <a:r>
              <a:rPr lang="en-GB" baseline="30000" dirty="0" smtClean="0"/>
              <a:t>nd</a:t>
            </a:r>
            <a:r>
              <a:rPr lang="en-GB" baseline="0" dirty="0" smtClean="0"/>
              <a:t> officer Charles </a:t>
            </a:r>
            <a:r>
              <a:rPr lang="en-GB" baseline="0" dirty="0" err="1" smtClean="0"/>
              <a:t>Lightholler</a:t>
            </a:r>
            <a:r>
              <a:rPr lang="en-GB" baseline="0" dirty="0" smtClean="0"/>
              <a:t> have forgotten to tell him where he had locked the binoculars. They were later on not available. Under normal circumstances not a big deal. However, combined with other circumstances they had an impact on the overall performance during the search for icebergs in the night of the collision.</a:t>
            </a:r>
          </a:p>
          <a:p>
            <a:endParaRPr lang="en-GB" dirty="0"/>
          </a:p>
        </p:txBody>
      </p:sp>
    </p:spTree>
    <p:extLst>
      <p:ext uri="{BB962C8B-B14F-4D97-AF65-F5344CB8AC3E}">
        <p14:creationId xmlns:p14="http://schemas.microsoft.com/office/powerpoint/2010/main" val="1245223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dirty="0" smtClean="0"/>
          </a:p>
          <a:p>
            <a:endParaRPr lang="en-GB" dirty="0" smtClean="0"/>
          </a:p>
          <a:p>
            <a:endParaRPr lang="en-GB" dirty="0" smtClean="0"/>
          </a:p>
          <a:p>
            <a:endParaRPr lang="en-GB" dirty="0" smtClean="0"/>
          </a:p>
          <a:p>
            <a:r>
              <a:rPr lang="en-GB" dirty="0" smtClean="0"/>
              <a:t>As it was said before, performance of individual components of a large system, such as a ship, is never constant, at least not, when we talk about human beings. Our performance varies in terms of perception and attention and many other factors. Hollnagel, as shown here on this slide, considers</a:t>
            </a:r>
            <a:r>
              <a:rPr lang="en-GB" baseline="0" dirty="0" smtClean="0"/>
              <a:t> complex systems typically comprising of a large number of subsystems and components and the performance variability of each of these can be seen as periodic weak signal. It is weak in the sense that it is too small to constitute a hazard or to have noticeable effects, mainly because the rest of the system normally catches these before they have time to develop into something bigger. Most complex systems are in practice self-correcting either by design or nature.</a:t>
            </a:r>
            <a:r>
              <a:rPr lang="en-GB" dirty="0" smtClean="0"/>
              <a:t> </a:t>
            </a:r>
          </a:p>
          <a:p>
            <a:endParaRPr lang="en-GB" dirty="0" smtClean="0"/>
          </a:p>
          <a:p>
            <a:r>
              <a:rPr lang="en-GB" dirty="0" smtClean="0"/>
              <a:t>The principle of stochastic resonance makes it clear that every now and then</a:t>
            </a:r>
            <a:r>
              <a:rPr lang="en-GB" baseline="0" dirty="0" smtClean="0"/>
              <a:t> a weak signal, which is normally too weak to represent any problems or be a cause of concern, will be amplified by the background noise so that it raises over the threshold. In the case of the TITANIC, it is reported that there was confusion prior to departure from Southampton, which officers should be on the ship during the voyage. The shipping company replaced the 2</a:t>
            </a:r>
            <a:r>
              <a:rPr lang="en-GB" baseline="30000" dirty="0" smtClean="0"/>
              <a:t>nd</a:t>
            </a:r>
            <a:r>
              <a:rPr lang="en-GB" baseline="0" dirty="0" smtClean="0"/>
              <a:t> officer on very short notice. The original 2</a:t>
            </a:r>
            <a:r>
              <a:rPr lang="en-GB" baseline="30000" dirty="0" smtClean="0"/>
              <a:t>nd</a:t>
            </a:r>
            <a:r>
              <a:rPr lang="en-GB" baseline="0" dirty="0" smtClean="0"/>
              <a:t> officer David Blair may have locked the binoculars away and may during the hasty handover to the later 2</a:t>
            </a:r>
            <a:r>
              <a:rPr lang="en-GB" baseline="30000" dirty="0" smtClean="0"/>
              <a:t>nd</a:t>
            </a:r>
            <a:r>
              <a:rPr lang="en-GB" baseline="0" dirty="0" smtClean="0"/>
              <a:t> officer Charles </a:t>
            </a:r>
            <a:r>
              <a:rPr lang="en-GB" baseline="0" dirty="0" err="1" smtClean="0"/>
              <a:t>Lightholler</a:t>
            </a:r>
            <a:r>
              <a:rPr lang="en-GB" baseline="0" dirty="0" smtClean="0"/>
              <a:t> have forgotten to tell him where he had locked the binoculars. They were later on not available. Under normal circumstances not a big deal. However, combined with other circumstances they had an impact on the overall performance during the search for icebergs in the night of the collision.</a:t>
            </a:r>
          </a:p>
          <a:p>
            <a:endParaRPr lang="en-GB" dirty="0"/>
          </a:p>
        </p:txBody>
      </p:sp>
    </p:spTree>
    <p:extLst>
      <p:ext uri="{BB962C8B-B14F-4D97-AF65-F5344CB8AC3E}">
        <p14:creationId xmlns:p14="http://schemas.microsoft.com/office/powerpoint/2010/main" val="285343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dirty="0" smtClean="0"/>
          </a:p>
          <a:p>
            <a:endParaRPr lang="en-GB" dirty="0" smtClean="0"/>
          </a:p>
          <a:p>
            <a:endParaRPr lang="en-GB" dirty="0" smtClean="0"/>
          </a:p>
          <a:p>
            <a:endParaRPr lang="en-GB" dirty="0" smtClean="0"/>
          </a:p>
          <a:p>
            <a:r>
              <a:rPr lang="en-GB" dirty="0" smtClean="0"/>
              <a:t>As it was said before, performance of individual components of a large system, such as a ship, is never constant, at least not, when we talk about human beings. Our performance varies in terms of perception and attention and many other factors. Hollnagel, as shown here on this slide, considers</a:t>
            </a:r>
            <a:r>
              <a:rPr lang="en-GB" baseline="0" dirty="0" smtClean="0"/>
              <a:t> complex systems typically comprising of a large number of subsystems and components and the performance variability of each of these can be seen as periodic weak signal. It is weak in the sense that it is too small to constitute a hazard or to have noticeable effects, mainly because the rest of the system normally catches these before they have time to develop into something bigger. Most complex systems are in practice self-correcting either by design or nature.</a:t>
            </a:r>
            <a:r>
              <a:rPr lang="en-GB" dirty="0" smtClean="0"/>
              <a:t> </a:t>
            </a:r>
          </a:p>
          <a:p>
            <a:endParaRPr lang="en-GB" dirty="0" smtClean="0"/>
          </a:p>
          <a:p>
            <a:r>
              <a:rPr lang="en-GB" dirty="0" smtClean="0"/>
              <a:t>The principle of stochastic resonance makes it clear that every now and then</a:t>
            </a:r>
            <a:r>
              <a:rPr lang="en-GB" baseline="0" dirty="0" smtClean="0"/>
              <a:t> a weak signal, which is normally too weak to represent any problems or be a cause of concern, will be amplified by the background noise so that it raises over the threshold. In the case of the TITANIC, it is reported that there was confusion prior to departure from Southampton, which officers should be on the ship during the voyage. The shipping company replaced the 2</a:t>
            </a:r>
            <a:r>
              <a:rPr lang="en-GB" baseline="30000" dirty="0" smtClean="0"/>
              <a:t>nd</a:t>
            </a:r>
            <a:r>
              <a:rPr lang="en-GB" baseline="0" dirty="0" smtClean="0"/>
              <a:t> officer on very short notice. The original 2</a:t>
            </a:r>
            <a:r>
              <a:rPr lang="en-GB" baseline="30000" dirty="0" smtClean="0"/>
              <a:t>nd</a:t>
            </a:r>
            <a:r>
              <a:rPr lang="en-GB" baseline="0" dirty="0" smtClean="0"/>
              <a:t> officer David Blair may have locked the binoculars away and may during the hasty handover to the later 2</a:t>
            </a:r>
            <a:r>
              <a:rPr lang="en-GB" baseline="30000" dirty="0" smtClean="0"/>
              <a:t>nd</a:t>
            </a:r>
            <a:r>
              <a:rPr lang="en-GB" baseline="0" dirty="0" smtClean="0"/>
              <a:t> officer Charles </a:t>
            </a:r>
            <a:r>
              <a:rPr lang="en-GB" baseline="0" dirty="0" err="1" smtClean="0"/>
              <a:t>Lightholler</a:t>
            </a:r>
            <a:r>
              <a:rPr lang="en-GB" baseline="0" dirty="0" smtClean="0"/>
              <a:t> have forgotten to tell him where he had locked the binoculars. They were later on not available. Under normal circumstances not a big deal. However, combined with other circumstances they had an impact on the overall performance during the search for icebergs in the night of the collision.</a:t>
            </a:r>
          </a:p>
          <a:p>
            <a:endParaRPr lang="en-GB" dirty="0"/>
          </a:p>
        </p:txBody>
      </p:sp>
    </p:spTree>
    <p:extLst>
      <p:ext uri="{BB962C8B-B14F-4D97-AF65-F5344CB8AC3E}">
        <p14:creationId xmlns:p14="http://schemas.microsoft.com/office/powerpoint/2010/main" val="337852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dirty="0" smtClean="0"/>
          </a:p>
          <a:p>
            <a:endParaRPr lang="en-GB" dirty="0" smtClean="0"/>
          </a:p>
          <a:p>
            <a:endParaRPr lang="en-GB" dirty="0" smtClean="0"/>
          </a:p>
          <a:p>
            <a:endParaRPr lang="en-GB" dirty="0" smtClean="0"/>
          </a:p>
          <a:p>
            <a:r>
              <a:rPr lang="en-GB" dirty="0" smtClean="0"/>
              <a:t>As it was said before, performance of individual components of a large system, such as a ship, is never constant, at least not, when we talk about human beings. Our performance varies in terms of perception and attention and many other factors. Hollnagel, as shown here on this slide, considers</a:t>
            </a:r>
            <a:r>
              <a:rPr lang="en-GB" baseline="0" dirty="0" smtClean="0"/>
              <a:t> complex systems typically comprising of a large number of subsystems and components and the performance variability of each of these can be seen as periodic weak signal. It is weak in the sense that it is too small to constitute a hazard or to have noticeable effects, mainly because the rest of the system normally catches these before they have time to develop into something bigger. Most complex systems are in practice self-correcting either by design or nature.</a:t>
            </a:r>
            <a:r>
              <a:rPr lang="en-GB" dirty="0" smtClean="0"/>
              <a:t> </a:t>
            </a:r>
          </a:p>
          <a:p>
            <a:endParaRPr lang="en-GB" dirty="0" smtClean="0"/>
          </a:p>
          <a:p>
            <a:r>
              <a:rPr lang="en-GB" dirty="0" smtClean="0"/>
              <a:t>The principle of stochastic resonance makes it clear that every now and then</a:t>
            </a:r>
            <a:r>
              <a:rPr lang="en-GB" baseline="0" dirty="0" smtClean="0"/>
              <a:t> a weak signal, which is normally too weak to represent any problems or be a cause of concern, will be amplified by the background noise so that it raises over the threshold. In the case of the TITANIC, it is reported that there was confusion prior to departure from Southampton, which officers should be on the ship during the voyage. The shipping company replaced the 2</a:t>
            </a:r>
            <a:r>
              <a:rPr lang="en-GB" baseline="30000" dirty="0" smtClean="0"/>
              <a:t>nd</a:t>
            </a:r>
            <a:r>
              <a:rPr lang="en-GB" baseline="0" dirty="0" smtClean="0"/>
              <a:t> officer on very short notice. The original 2</a:t>
            </a:r>
            <a:r>
              <a:rPr lang="en-GB" baseline="30000" dirty="0" smtClean="0"/>
              <a:t>nd</a:t>
            </a:r>
            <a:r>
              <a:rPr lang="en-GB" baseline="0" dirty="0" smtClean="0"/>
              <a:t> officer David Blair may have locked the binoculars away and may during the hasty handover to the later 2</a:t>
            </a:r>
            <a:r>
              <a:rPr lang="en-GB" baseline="30000" dirty="0" smtClean="0"/>
              <a:t>nd</a:t>
            </a:r>
            <a:r>
              <a:rPr lang="en-GB" baseline="0" dirty="0" smtClean="0"/>
              <a:t> officer Charles </a:t>
            </a:r>
            <a:r>
              <a:rPr lang="en-GB" baseline="0" dirty="0" err="1" smtClean="0"/>
              <a:t>Lightholler</a:t>
            </a:r>
            <a:r>
              <a:rPr lang="en-GB" baseline="0" dirty="0" smtClean="0"/>
              <a:t> have forgotten to tell him where he had locked the binoculars. They were later on not available. Under normal circumstances not a big deal. However, combined with other circumstances they had an impact on the overall performance during the search for icebergs in the night of the collision.</a:t>
            </a:r>
          </a:p>
          <a:p>
            <a:endParaRPr lang="en-GB" dirty="0"/>
          </a:p>
        </p:txBody>
      </p:sp>
    </p:spTree>
    <p:extLst>
      <p:ext uri="{BB962C8B-B14F-4D97-AF65-F5344CB8AC3E}">
        <p14:creationId xmlns:p14="http://schemas.microsoft.com/office/powerpoint/2010/main" val="91562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2EC2AB-FD5C-4EF7-AF8D-FB95907AF3A4}" type="slidenum">
              <a:rPr lang="en-US" smtClean="0"/>
              <a:t>3</a:t>
            </a:fld>
            <a:endParaRPr lang="en-US" dirty="0"/>
          </a:p>
        </p:txBody>
      </p:sp>
    </p:spTree>
    <p:extLst>
      <p:ext uri="{BB962C8B-B14F-4D97-AF65-F5344CB8AC3E}">
        <p14:creationId xmlns:p14="http://schemas.microsoft.com/office/powerpoint/2010/main" val="1094104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2EC2AB-FD5C-4EF7-AF8D-FB95907AF3A4}" type="slidenum">
              <a:rPr lang="en-US" smtClean="0"/>
              <a:t>32</a:t>
            </a:fld>
            <a:endParaRPr lang="en-US"/>
          </a:p>
        </p:txBody>
      </p:sp>
    </p:spTree>
    <p:extLst>
      <p:ext uri="{BB962C8B-B14F-4D97-AF65-F5344CB8AC3E}">
        <p14:creationId xmlns:p14="http://schemas.microsoft.com/office/powerpoint/2010/main" val="553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95360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dirty="0" smtClean="0"/>
          </a:p>
          <a:p>
            <a:endParaRPr lang="en-GB" dirty="0" smtClean="0"/>
          </a:p>
          <a:p>
            <a:endParaRPr lang="en-GB" dirty="0" smtClean="0"/>
          </a:p>
          <a:p>
            <a:endParaRPr lang="en-GB" dirty="0" smtClean="0"/>
          </a:p>
          <a:p>
            <a:r>
              <a:rPr lang="en-GB" dirty="0" smtClean="0"/>
              <a:t>As it was said before, performance of individual components of a large system, such as a ship, is never constant, at least not, when we talk about human beings. Our performance varies in terms of perception and attention and many other factors. Hollnagel, as shown here on this slide, considers</a:t>
            </a:r>
            <a:r>
              <a:rPr lang="en-GB" baseline="0" dirty="0" smtClean="0"/>
              <a:t> complex systems typically comprising of a large number of subsystems and components and the performance variability of each of these can be seen as periodic weak signal. It is weak in the sense that it is too small to constitute a hazard or to have noticeable effects, mainly because the rest of the system normally catches these before they have time to develop into something bigger. Most complex systems are in practice self-correcting either by design or nature.</a:t>
            </a:r>
            <a:r>
              <a:rPr lang="en-GB" dirty="0" smtClean="0"/>
              <a:t> </a:t>
            </a:r>
          </a:p>
          <a:p>
            <a:endParaRPr lang="en-GB" dirty="0" smtClean="0"/>
          </a:p>
          <a:p>
            <a:r>
              <a:rPr lang="en-GB" dirty="0" smtClean="0"/>
              <a:t>The principle of stochastic resonance makes it clear that every now and then</a:t>
            </a:r>
            <a:r>
              <a:rPr lang="en-GB" baseline="0" dirty="0" smtClean="0"/>
              <a:t> a weak signal, which is normally too weak to represent any problems or be a cause of concern, will be amplified by the background noise so that it raises over the threshold. In the case of the TITANIC, it is reported that there was confusion prior to departure from Southampton, which officers should be on the ship during the voyage. The shipping company replaced the 2</a:t>
            </a:r>
            <a:r>
              <a:rPr lang="en-GB" baseline="30000" dirty="0" smtClean="0"/>
              <a:t>nd</a:t>
            </a:r>
            <a:r>
              <a:rPr lang="en-GB" baseline="0" dirty="0" smtClean="0"/>
              <a:t> officer on very short notice. The original 2</a:t>
            </a:r>
            <a:r>
              <a:rPr lang="en-GB" baseline="30000" dirty="0" smtClean="0"/>
              <a:t>nd</a:t>
            </a:r>
            <a:r>
              <a:rPr lang="en-GB" baseline="0" dirty="0" smtClean="0"/>
              <a:t> officer David Blair may have locked the binoculars away and may during the hasty handover to the later 2</a:t>
            </a:r>
            <a:r>
              <a:rPr lang="en-GB" baseline="30000" dirty="0" smtClean="0"/>
              <a:t>nd</a:t>
            </a:r>
            <a:r>
              <a:rPr lang="en-GB" baseline="0" dirty="0" smtClean="0"/>
              <a:t> officer Charles </a:t>
            </a:r>
            <a:r>
              <a:rPr lang="en-GB" baseline="0" dirty="0" err="1" smtClean="0"/>
              <a:t>Lightholler</a:t>
            </a:r>
            <a:r>
              <a:rPr lang="en-GB" baseline="0" dirty="0" smtClean="0"/>
              <a:t> have forgotten to tell him where he had locked the binoculars. They were later on not available. Under normal circumstances not a big deal. However, combined with other circumstances they had an impact on the overall performance during the search for icebergs in the night of the collision.</a:t>
            </a:r>
          </a:p>
          <a:p>
            <a:endParaRPr lang="en-GB" dirty="0"/>
          </a:p>
        </p:txBody>
      </p:sp>
    </p:spTree>
    <p:extLst>
      <p:ext uri="{BB962C8B-B14F-4D97-AF65-F5344CB8AC3E}">
        <p14:creationId xmlns:p14="http://schemas.microsoft.com/office/powerpoint/2010/main" val="1836224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a:p>
            <a:endParaRPr lang="en-GB" dirty="0" smtClean="0"/>
          </a:p>
          <a:p>
            <a:r>
              <a:rPr lang="en-GB" dirty="0" smtClean="0"/>
              <a:t>Lord Mersey comments on the performance of the master of the TITANIC on page 30 of the report and I would like to cite</a:t>
            </a:r>
            <a:r>
              <a:rPr lang="en-GB" baseline="0" dirty="0" smtClean="0"/>
              <a:t> the statement, as they seem to have been made for the COSTA CONCORDIA to a certain extent as well. Lord Mersey says:</a:t>
            </a:r>
          </a:p>
          <a:p>
            <a:endParaRPr lang="en-GB" baseline="0" dirty="0" smtClean="0"/>
          </a:p>
          <a:p>
            <a:r>
              <a:rPr lang="en-GB" baseline="0" dirty="0" smtClean="0"/>
              <a:t>“Why, then, did the master persevere in his course and maintain his speed? The answer is to be found in the evidence. It was shown that for many years past, indeed, for a quarter of a century or more, the practice of liners using this track when in the vicinity of ice at night had been in clear weather to keep the course, to maintain the speed and to trust to a sharp look-out to enable them to avoid the danger. This practice, it was said, had been justified by experience, no casualties having resulted from it. I accept the evidence as to the practice and as to the immunity from casualties which is said to have accompanied it. But the event has proved the practice to be bad. Its root is probably to be found in the competition and in the desire of the public for quick passages rather in the judgement of the navigators.” </a:t>
            </a:r>
          </a:p>
          <a:p>
            <a:endParaRPr lang="en-GB" baseline="0" dirty="0" smtClean="0"/>
          </a:p>
          <a:p>
            <a:r>
              <a:rPr lang="en-GB" baseline="0" dirty="0" smtClean="0"/>
              <a:t> </a:t>
            </a:r>
            <a:endParaRPr lang="en-GB" dirty="0"/>
          </a:p>
        </p:txBody>
      </p:sp>
      <p:sp>
        <p:nvSpPr>
          <p:cNvPr id="4" name="Header Placeholder 3"/>
          <p:cNvSpPr>
            <a:spLocks noGrp="1"/>
          </p:cNvSpPr>
          <p:nvPr>
            <p:ph type="hdr" sz="quarter" idx="10"/>
          </p:nvPr>
        </p:nvSpPr>
        <p:spPr/>
        <p:txBody>
          <a:bodyPr/>
          <a:lstStyle/>
          <a:p>
            <a:r>
              <a:rPr lang="de-DE" smtClean="0"/>
              <a:t>VIMSAS Workshop Israel</a:t>
            </a:r>
            <a:endParaRPr lang="de-DE"/>
          </a:p>
        </p:txBody>
      </p:sp>
      <p:sp>
        <p:nvSpPr>
          <p:cNvPr id="5" name="Footer Placeholder 4"/>
          <p:cNvSpPr>
            <a:spLocks noGrp="1"/>
          </p:cNvSpPr>
          <p:nvPr>
            <p:ph type="ftr" sz="quarter" idx="11"/>
          </p:nvPr>
        </p:nvSpPr>
        <p:spPr/>
        <p:txBody>
          <a:bodyPr/>
          <a:lstStyle/>
          <a:p>
            <a:r>
              <a:rPr lang="de-DE" smtClean="0"/>
              <a:t>© admaris GmbH, Hamburg, 2011</a:t>
            </a:r>
            <a:endParaRPr lang="de-DE"/>
          </a:p>
        </p:txBody>
      </p:sp>
      <p:sp>
        <p:nvSpPr>
          <p:cNvPr id="6" name="Slide Number Placeholder 5"/>
          <p:cNvSpPr>
            <a:spLocks noGrp="1"/>
          </p:cNvSpPr>
          <p:nvPr>
            <p:ph type="sldNum" sz="quarter" idx="12"/>
          </p:nvPr>
        </p:nvSpPr>
        <p:spPr/>
        <p:txBody>
          <a:bodyPr/>
          <a:lstStyle/>
          <a:p>
            <a:fld id="{CE3F6CF2-AA75-457E-820B-85B5C07CD9DD}" type="slidenum">
              <a:rPr lang="de-DE" smtClean="0"/>
              <a:pPr/>
              <a:t>36</a:t>
            </a:fld>
            <a:endParaRPr lang="de-DE"/>
          </a:p>
        </p:txBody>
      </p:sp>
    </p:spTree>
    <p:extLst>
      <p:ext uri="{BB962C8B-B14F-4D97-AF65-F5344CB8AC3E}">
        <p14:creationId xmlns:p14="http://schemas.microsoft.com/office/powerpoint/2010/main" val="31965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dirty="0" smtClean="0"/>
          </a:p>
          <a:p>
            <a:endParaRPr lang="en-GB" dirty="0" smtClean="0"/>
          </a:p>
          <a:p>
            <a:endParaRPr lang="en-GB" dirty="0" smtClean="0"/>
          </a:p>
          <a:p>
            <a:endParaRPr lang="en-GB" dirty="0" smtClean="0"/>
          </a:p>
          <a:p>
            <a:r>
              <a:rPr lang="en-GB" dirty="0" smtClean="0"/>
              <a:t>As it was said before, performance of individual components of a large system, such as a ship, is never constant, at least not, when we talk about human beings. Our performance varies in terms of perception and attention and many other factors. Hollnagel, as shown here on this slide, considers</a:t>
            </a:r>
            <a:r>
              <a:rPr lang="en-GB" baseline="0" dirty="0" smtClean="0"/>
              <a:t> complex systems typically comprising of a large number of subsystems and components and the performance variability of each of these can be seen as periodic weak signal. It is weak in the sense that it is too small to constitute a hazard or to have noticeable effects, mainly because the rest of the system normally catches these before they have time to develop into something bigger. Most complex systems are in practice self-correcting either by design or nature.</a:t>
            </a:r>
            <a:r>
              <a:rPr lang="en-GB" dirty="0" smtClean="0"/>
              <a:t> </a:t>
            </a:r>
          </a:p>
          <a:p>
            <a:endParaRPr lang="en-GB" dirty="0" smtClean="0"/>
          </a:p>
          <a:p>
            <a:r>
              <a:rPr lang="en-GB" dirty="0" smtClean="0"/>
              <a:t>The principle of stochastic resonance makes it clear that every now and then</a:t>
            </a:r>
            <a:r>
              <a:rPr lang="en-GB" baseline="0" dirty="0" smtClean="0"/>
              <a:t> a weak signal, which is normally too weak to represent any problems or be a cause of concern, will be amplified by the background noise so that it raises over the threshold. In the case of the TITANIC, it is reported that there was confusion prior to departure from Southampton, which officers should be on the ship during the voyage. The shipping company replaced the 2</a:t>
            </a:r>
            <a:r>
              <a:rPr lang="en-GB" baseline="30000" dirty="0" smtClean="0"/>
              <a:t>nd</a:t>
            </a:r>
            <a:r>
              <a:rPr lang="en-GB" baseline="0" dirty="0" smtClean="0"/>
              <a:t> officer on very short notice. The original 2</a:t>
            </a:r>
            <a:r>
              <a:rPr lang="en-GB" baseline="30000" dirty="0" smtClean="0"/>
              <a:t>nd</a:t>
            </a:r>
            <a:r>
              <a:rPr lang="en-GB" baseline="0" dirty="0" smtClean="0"/>
              <a:t> officer David Blair may have locked the binoculars away and may during the hasty handover to the later 2</a:t>
            </a:r>
            <a:r>
              <a:rPr lang="en-GB" baseline="30000" dirty="0" smtClean="0"/>
              <a:t>nd</a:t>
            </a:r>
            <a:r>
              <a:rPr lang="en-GB" baseline="0" dirty="0" smtClean="0"/>
              <a:t> officer Charles </a:t>
            </a:r>
            <a:r>
              <a:rPr lang="en-GB" baseline="0" dirty="0" err="1" smtClean="0"/>
              <a:t>Lightholler</a:t>
            </a:r>
            <a:r>
              <a:rPr lang="en-GB" baseline="0" dirty="0" smtClean="0"/>
              <a:t> have forgotten to tell him where he had locked the binoculars. They were later on not available. Under normal circumstances not a big deal. However, combined with other circumstances they had an impact on the overall performance during the search for icebergs in the night of the collision.</a:t>
            </a:r>
          </a:p>
          <a:p>
            <a:endParaRPr lang="en-GB" dirty="0"/>
          </a:p>
        </p:txBody>
      </p:sp>
    </p:spTree>
    <p:extLst>
      <p:ext uri="{BB962C8B-B14F-4D97-AF65-F5344CB8AC3E}">
        <p14:creationId xmlns:p14="http://schemas.microsoft.com/office/powerpoint/2010/main" val="1041323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dirty="0" smtClean="0"/>
          </a:p>
          <a:p>
            <a:endParaRPr lang="en-GB" dirty="0" smtClean="0"/>
          </a:p>
          <a:p>
            <a:endParaRPr lang="en-GB" dirty="0" smtClean="0"/>
          </a:p>
          <a:p>
            <a:endParaRPr lang="en-GB" dirty="0" smtClean="0"/>
          </a:p>
          <a:p>
            <a:r>
              <a:rPr lang="en-GB" dirty="0" smtClean="0"/>
              <a:t>As it was said before, performance of individual components of a large system, such as a ship, is never constant, at least not, when we talk about human beings. Our performance varies in terms of perception and attention and many other factors. Hollnagel, as shown here on this slide, considers</a:t>
            </a:r>
            <a:r>
              <a:rPr lang="en-GB" baseline="0" dirty="0" smtClean="0"/>
              <a:t> complex systems typically comprising of a large number of subsystems and components and the performance variability of each of these can be seen as periodic weak signal. It is weak in the sense that it is too small to constitute a hazard or to have noticeable effects, mainly because the rest of the system normally catches these before they have time to develop into something bigger. Most complex systems are in practice self-correcting either by design or nature.</a:t>
            </a:r>
            <a:r>
              <a:rPr lang="en-GB" dirty="0" smtClean="0"/>
              <a:t> </a:t>
            </a:r>
          </a:p>
          <a:p>
            <a:endParaRPr lang="en-GB" dirty="0" smtClean="0"/>
          </a:p>
          <a:p>
            <a:r>
              <a:rPr lang="en-GB" dirty="0" smtClean="0"/>
              <a:t>The principle of stochastic resonance makes it clear that every now and then</a:t>
            </a:r>
            <a:r>
              <a:rPr lang="en-GB" baseline="0" dirty="0" smtClean="0"/>
              <a:t> a weak signal, which is normally too weak to represent any problems or be a cause of concern, will be amplified by the background noise so that it raises over the threshold. In the case of the TITANIC, it is reported that there was confusion prior to departure from Southampton, which officers should be on the ship during the voyage. The shipping company replaced the 2</a:t>
            </a:r>
            <a:r>
              <a:rPr lang="en-GB" baseline="30000" dirty="0" smtClean="0"/>
              <a:t>nd</a:t>
            </a:r>
            <a:r>
              <a:rPr lang="en-GB" baseline="0" dirty="0" smtClean="0"/>
              <a:t> officer on very short notice. The original 2</a:t>
            </a:r>
            <a:r>
              <a:rPr lang="en-GB" baseline="30000" dirty="0" smtClean="0"/>
              <a:t>nd</a:t>
            </a:r>
            <a:r>
              <a:rPr lang="en-GB" baseline="0" dirty="0" smtClean="0"/>
              <a:t> officer David Blair may have locked the binoculars away and may during the hasty handover to the later 2</a:t>
            </a:r>
            <a:r>
              <a:rPr lang="en-GB" baseline="30000" dirty="0" smtClean="0"/>
              <a:t>nd</a:t>
            </a:r>
            <a:r>
              <a:rPr lang="en-GB" baseline="0" dirty="0" smtClean="0"/>
              <a:t> officer Charles </a:t>
            </a:r>
            <a:r>
              <a:rPr lang="en-GB" baseline="0" dirty="0" err="1" smtClean="0"/>
              <a:t>Lightholler</a:t>
            </a:r>
            <a:r>
              <a:rPr lang="en-GB" baseline="0" dirty="0" smtClean="0"/>
              <a:t> have forgotten to tell him where he had locked the binoculars. They were later on not available. Under normal circumstances not a big deal. However, combined with other circumstances they had an impact on the overall performance during the search for icebergs in the night of the collision.</a:t>
            </a:r>
          </a:p>
          <a:p>
            <a:endParaRPr lang="en-GB" dirty="0"/>
          </a:p>
        </p:txBody>
      </p:sp>
    </p:spTree>
    <p:extLst>
      <p:ext uri="{BB962C8B-B14F-4D97-AF65-F5344CB8AC3E}">
        <p14:creationId xmlns:p14="http://schemas.microsoft.com/office/powerpoint/2010/main" val="3847308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2400" y="506413"/>
            <a:ext cx="6503988" cy="4878387"/>
          </a:xfrm>
        </p:spPr>
      </p:sp>
      <p:sp>
        <p:nvSpPr>
          <p:cNvPr id="3" name="Notizenplatzhalter 2"/>
          <p:cNvSpPr>
            <a:spLocks noGrp="1"/>
          </p:cNvSpPr>
          <p:nvPr>
            <p:ph type="body" idx="1"/>
          </p:nvPr>
        </p:nvSpPr>
        <p:spPr/>
        <p:txBody>
          <a:bodyPr>
            <a:normAutofit/>
          </a:bodyPr>
          <a:lstStyle/>
          <a:p>
            <a:endParaRPr lang="de-DE"/>
          </a:p>
        </p:txBody>
      </p:sp>
    </p:spTree>
    <p:extLst>
      <p:ext uri="{BB962C8B-B14F-4D97-AF65-F5344CB8AC3E}">
        <p14:creationId xmlns:p14="http://schemas.microsoft.com/office/powerpoint/2010/main" val="736451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277420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60463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51144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252522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Even</a:t>
            </a:r>
            <a:r>
              <a:rPr lang="en-GB" baseline="0" dirty="0" smtClean="0"/>
              <a:t> though, I guess, you all were reading recently quite a lot about TITANIC and the accident, as well as the COSTA CONCORDIA are concerned, I would like to mention the facts that I need for my argumentation here in this case.</a:t>
            </a:r>
          </a:p>
          <a:p>
            <a:endParaRPr lang="en-GB" baseline="0" dirty="0" smtClean="0"/>
          </a:p>
          <a:p>
            <a:pPr defTabSz="882244"/>
            <a:r>
              <a:rPr lang="en-US" dirty="0" smtClean="0"/>
              <a:t>The TITANIC was a state-of-the-art passenger ship on her maiden voyage from Southampton to New York in April 1912. The ship foundered after a collision with an iceberg in the early morning of 15 April 1912. </a:t>
            </a:r>
          </a:p>
          <a:p>
            <a:endParaRPr lang="en-GB" baseline="0" dirty="0" smtClean="0"/>
          </a:p>
          <a:p>
            <a:r>
              <a:rPr lang="en-GB" baseline="0" dirty="0" smtClean="0"/>
              <a:t>All facts have been taken out from the UK investigation report headed by Lord Mersey. </a:t>
            </a:r>
          </a:p>
          <a:p>
            <a:endParaRPr lang="en-GB" baseline="0" dirty="0" smtClean="0"/>
          </a:p>
          <a:p>
            <a:endParaRPr lang="en-GB" dirty="0"/>
          </a:p>
        </p:txBody>
      </p:sp>
      <p:sp>
        <p:nvSpPr>
          <p:cNvPr id="4" name="Header Placeholder 3"/>
          <p:cNvSpPr>
            <a:spLocks noGrp="1"/>
          </p:cNvSpPr>
          <p:nvPr>
            <p:ph type="hdr" sz="quarter" idx="10"/>
          </p:nvPr>
        </p:nvSpPr>
        <p:spPr/>
        <p:txBody>
          <a:bodyPr/>
          <a:lstStyle/>
          <a:p>
            <a:r>
              <a:rPr lang="de-DE" smtClean="0"/>
              <a:t>VIMSAS Workshop Israel</a:t>
            </a:r>
            <a:endParaRPr lang="de-DE"/>
          </a:p>
        </p:txBody>
      </p:sp>
      <p:sp>
        <p:nvSpPr>
          <p:cNvPr id="5" name="Footer Placeholder 4"/>
          <p:cNvSpPr>
            <a:spLocks noGrp="1"/>
          </p:cNvSpPr>
          <p:nvPr>
            <p:ph type="ftr" sz="quarter" idx="11"/>
          </p:nvPr>
        </p:nvSpPr>
        <p:spPr/>
        <p:txBody>
          <a:bodyPr/>
          <a:lstStyle/>
          <a:p>
            <a:r>
              <a:rPr lang="de-DE" smtClean="0"/>
              <a:t>© admaris GmbH, Hamburg, 2011</a:t>
            </a:r>
            <a:endParaRPr lang="de-DE"/>
          </a:p>
        </p:txBody>
      </p:sp>
      <p:sp>
        <p:nvSpPr>
          <p:cNvPr id="6" name="Slide Number Placeholder 5"/>
          <p:cNvSpPr>
            <a:spLocks noGrp="1"/>
          </p:cNvSpPr>
          <p:nvPr>
            <p:ph type="sldNum" sz="quarter" idx="12"/>
          </p:nvPr>
        </p:nvSpPr>
        <p:spPr/>
        <p:txBody>
          <a:bodyPr/>
          <a:lstStyle/>
          <a:p>
            <a:fld id="{CE3F6CF2-AA75-457E-820B-85B5C07CD9DD}" type="slidenum">
              <a:rPr lang="de-DE" smtClean="0"/>
              <a:pPr/>
              <a:t>7</a:t>
            </a:fld>
            <a:endParaRPr lang="de-DE"/>
          </a:p>
        </p:txBody>
      </p:sp>
    </p:spTree>
    <p:extLst>
      <p:ext uri="{BB962C8B-B14F-4D97-AF65-F5344CB8AC3E}">
        <p14:creationId xmlns:p14="http://schemas.microsoft.com/office/powerpoint/2010/main" val="211635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short – the dangers of the situation were known, but underestimated.</a:t>
            </a:r>
            <a:endParaRPr lang="en-GB" dirty="0"/>
          </a:p>
        </p:txBody>
      </p:sp>
      <p:sp>
        <p:nvSpPr>
          <p:cNvPr id="4" name="Header Placeholder 3"/>
          <p:cNvSpPr>
            <a:spLocks noGrp="1"/>
          </p:cNvSpPr>
          <p:nvPr>
            <p:ph type="hdr" sz="quarter" idx="10"/>
          </p:nvPr>
        </p:nvSpPr>
        <p:spPr/>
        <p:txBody>
          <a:bodyPr/>
          <a:lstStyle/>
          <a:p>
            <a:r>
              <a:rPr lang="de-DE" smtClean="0"/>
              <a:t>VIMSAS Workshop Israel</a:t>
            </a:r>
            <a:endParaRPr lang="de-DE"/>
          </a:p>
        </p:txBody>
      </p:sp>
      <p:sp>
        <p:nvSpPr>
          <p:cNvPr id="5" name="Footer Placeholder 4"/>
          <p:cNvSpPr>
            <a:spLocks noGrp="1"/>
          </p:cNvSpPr>
          <p:nvPr>
            <p:ph type="ftr" sz="quarter" idx="11"/>
          </p:nvPr>
        </p:nvSpPr>
        <p:spPr/>
        <p:txBody>
          <a:bodyPr/>
          <a:lstStyle/>
          <a:p>
            <a:r>
              <a:rPr lang="de-DE" smtClean="0"/>
              <a:t>© admaris GmbH, Hamburg, 2011</a:t>
            </a:r>
            <a:endParaRPr lang="de-DE"/>
          </a:p>
        </p:txBody>
      </p:sp>
      <p:sp>
        <p:nvSpPr>
          <p:cNvPr id="6" name="Slide Number Placeholder 5"/>
          <p:cNvSpPr>
            <a:spLocks noGrp="1"/>
          </p:cNvSpPr>
          <p:nvPr>
            <p:ph type="sldNum" sz="quarter" idx="12"/>
          </p:nvPr>
        </p:nvSpPr>
        <p:spPr/>
        <p:txBody>
          <a:bodyPr/>
          <a:lstStyle/>
          <a:p>
            <a:fld id="{CE3F6CF2-AA75-457E-820B-85B5C07CD9DD}" type="slidenum">
              <a:rPr lang="de-DE" smtClean="0"/>
              <a:pPr/>
              <a:t>8</a:t>
            </a:fld>
            <a:endParaRPr lang="de-DE"/>
          </a:p>
        </p:txBody>
      </p:sp>
    </p:spTree>
    <p:extLst>
      <p:ext uri="{BB962C8B-B14F-4D97-AF65-F5344CB8AC3E}">
        <p14:creationId xmlns:p14="http://schemas.microsoft.com/office/powerpoint/2010/main" val="181514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As already mentioned, the technology of 1912 and 2012 is so different that it can hardly be compared. The materials used and the principles of ship’s constructions were different and the equipment available to assist the decision makers was different as well. The technology to support navigation is even more different. Whereas the Titanic had access to wireless communication, the Costa Concordia had all kinds of support and computer systems, including GPS, automated maneuvering systems etc. And while the two accidents happened in different sea areas and under different circumstances, the ‘mechanics’ were basically the same – colliding with an object underwater that caused significant structural damage to the hull.</a:t>
            </a:r>
          </a:p>
          <a:p>
            <a:pPr rtl="0"/>
            <a:r>
              <a:rPr lang="en-US" dirty="0" smtClean="0"/>
              <a:t/>
            </a:r>
            <a:br>
              <a:rPr lang="en-US" dirty="0" smtClean="0"/>
            </a:br>
            <a:endParaRPr lang="en-US" dirty="0" smtClean="0"/>
          </a:p>
          <a:p>
            <a:pPr rtl="0"/>
            <a:r>
              <a:rPr lang="en-US" dirty="0" smtClean="0"/>
              <a:t>A closer look at the two accidents revels even further similarities:</a:t>
            </a:r>
          </a:p>
          <a:p>
            <a:pPr defTabSz="882244"/>
            <a:endParaRPr lang="en-US" dirty="0" smtClean="0"/>
          </a:p>
          <a:p>
            <a:pPr defTabSz="882244"/>
            <a:endParaRPr lang="en-US" dirty="0" smtClean="0"/>
          </a:p>
          <a:p>
            <a:pPr defTabSz="882244"/>
            <a:endParaRPr lang="en-US" dirty="0" smtClean="0"/>
          </a:p>
          <a:p>
            <a:pPr defTabSz="882244"/>
            <a:endParaRPr lang="en-US" dirty="0" smtClean="0"/>
          </a:p>
          <a:p>
            <a:pPr defTabSz="882244"/>
            <a:r>
              <a:rPr lang="en-US" dirty="0" smtClean="0"/>
              <a:t>If it is possible to find similarities between two accident scenarios over a period of time of almost 100 years in between, the question to be raised certainly is why these underlying factors seem to have survived despite all technological progress made in the last 100 years.</a:t>
            </a:r>
          </a:p>
          <a:p>
            <a:endParaRPr lang="en-GB" dirty="0"/>
          </a:p>
        </p:txBody>
      </p:sp>
      <p:sp>
        <p:nvSpPr>
          <p:cNvPr id="4" name="Header Placeholder 3"/>
          <p:cNvSpPr>
            <a:spLocks noGrp="1"/>
          </p:cNvSpPr>
          <p:nvPr>
            <p:ph type="hdr" sz="quarter" idx="10"/>
          </p:nvPr>
        </p:nvSpPr>
        <p:spPr/>
        <p:txBody>
          <a:bodyPr/>
          <a:lstStyle/>
          <a:p>
            <a:r>
              <a:rPr lang="de-DE" smtClean="0"/>
              <a:t>VIMSAS Workshop Israel</a:t>
            </a:r>
            <a:endParaRPr lang="de-DE"/>
          </a:p>
        </p:txBody>
      </p:sp>
      <p:sp>
        <p:nvSpPr>
          <p:cNvPr id="5" name="Footer Placeholder 4"/>
          <p:cNvSpPr>
            <a:spLocks noGrp="1"/>
          </p:cNvSpPr>
          <p:nvPr>
            <p:ph type="ftr" sz="quarter" idx="11"/>
          </p:nvPr>
        </p:nvSpPr>
        <p:spPr/>
        <p:txBody>
          <a:bodyPr/>
          <a:lstStyle/>
          <a:p>
            <a:r>
              <a:rPr lang="de-DE" smtClean="0"/>
              <a:t>© admaris GmbH, Hamburg, 2011</a:t>
            </a:r>
            <a:endParaRPr lang="de-DE"/>
          </a:p>
        </p:txBody>
      </p:sp>
      <p:sp>
        <p:nvSpPr>
          <p:cNvPr id="6" name="Slide Number Placeholder 5"/>
          <p:cNvSpPr>
            <a:spLocks noGrp="1"/>
          </p:cNvSpPr>
          <p:nvPr>
            <p:ph type="sldNum" sz="quarter" idx="12"/>
          </p:nvPr>
        </p:nvSpPr>
        <p:spPr/>
        <p:txBody>
          <a:bodyPr/>
          <a:lstStyle/>
          <a:p>
            <a:fld id="{CE3F6CF2-AA75-457E-820B-85B5C07CD9DD}" type="slidenum">
              <a:rPr lang="de-DE" smtClean="0"/>
              <a:pPr/>
              <a:t>9</a:t>
            </a:fld>
            <a:endParaRPr lang="de-DE"/>
          </a:p>
        </p:txBody>
      </p:sp>
    </p:spTree>
    <p:extLst>
      <p:ext uri="{BB962C8B-B14F-4D97-AF65-F5344CB8AC3E}">
        <p14:creationId xmlns:p14="http://schemas.microsoft.com/office/powerpoint/2010/main" val="298942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659371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with imag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5"/>
          </p:nvPr>
        </p:nvSpPr>
        <p:spPr>
          <a:xfrm>
            <a:off x="0" y="1160463"/>
            <a:ext cx="8893174" cy="3096000"/>
          </a:xfrm>
          <a:solidFill>
            <a:schemeClr val="bg2">
              <a:lumMod val="40000"/>
              <a:lumOff val="60000"/>
            </a:schemeClr>
          </a:solidFill>
        </p:spPr>
        <p:txBody>
          <a:bodyPr/>
          <a:lstStyle>
            <a:lvl1pPr marL="0" indent="0" algn="ctr">
              <a:buFontTx/>
              <a:buNone/>
              <a:defRPr b="0"/>
            </a:lvl1pPr>
          </a:lstStyle>
          <a:p>
            <a:r>
              <a:rPr lang="de-DE" smtClean="0"/>
              <a:t>Bild durch Klicken auf Symbol hinzufügen</a:t>
            </a:r>
            <a:endParaRPr lang="en-US" dirty="0"/>
          </a:p>
        </p:txBody>
      </p:sp>
      <p:sp>
        <p:nvSpPr>
          <p:cNvPr id="15" name="Rectangle 14"/>
          <p:cNvSpPr/>
          <p:nvPr userDrawn="1"/>
        </p:nvSpPr>
        <p:spPr>
          <a:xfrm>
            <a:off x="0" y="4271529"/>
            <a:ext cx="8893175" cy="17212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0824" y="4876154"/>
            <a:ext cx="8317620" cy="1909957"/>
          </a:xfrm>
        </p:spPr>
        <p:txBody>
          <a:bodyPr anchor="t" anchorCtr="0">
            <a:noAutofit/>
          </a:bodyPr>
          <a:lstStyle>
            <a:lvl1pPr>
              <a:lnSpc>
                <a:spcPct val="91000"/>
              </a:lnSpc>
              <a:defRPr sz="3600">
                <a:solidFill>
                  <a:schemeClr val="bg1"/>
                </a:solidFill>
              </a:defRPr>
            </a:lvl1pPr>
          </a:lstStyle>
          <a:p>
            <a:r>
              <a:rPr lang="de-DE" smtClean="0"/>
              <a:t>Titelmasterformat durch Klicken bearbeiten</a:t>
            </a:r>
            <a:endParaRPr lang="en-US"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71751" r="1"/>
          <a:stretch/>
        </p:blipFill>
        <p:spPr bwMode="auto">
          <a:xfrm>
            <a:off x="4023360" y="260350"/>
            <a:ext cx="4869814" cy="59173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Placeholder 13"/>
          <p:cNvSpPr>
            <a:spLocks noGrp="1"/>
          </p:cNvSpPr>
          <p:nvPr>
            <p:ph type="body" sz="quarter" idx="14" hasCustomPrompt="1"/>
          </p:nvPr>
        </p:nvSpPr>
        <p:spPr>
          <a:xfrm>
            <a:off x="250825" y="4508619"/>
            <a:ext cx="6445252" cy="209126"/>
          </a:xfrm>
        </p:spPr>
        <p:txBody>
          <a:bodyPr anchor="b" anchorCtr="0">
            <a:noAutofit/>
          </a:bodyPr>
          <a:lstStyle>
            <a:lvl1pPr marL="0" indent="0">
              <a:buNone/>
              <a:defRPr sz="1200" b="1" cap="all" baseline="0">
                <a:solidFill>
                  <a:schemeClr val="bg1"/>
                </a:solidFill>
              </a:defRPr>
            </a:lvl1pPr>
          </a:lstStyle>
          <a:p>
            <a:pPr lvl="0"/>
            <a:r>
              <a:rPr lang="en-US" dirty="0" smtClean="0"/>
              <a:t>Insert Business area name</a:t>
            </a:r>
          </a:p>
        </p:txBody>
      </p:sp>
      <p:cxnSp>
        <p:nvCxnSpPr>
          <p:cNvPr id="17" name="Straight Connector 16"/>
          <p:cNvCxnSpPr/>
          <p:nvPr userDrawn="1"/>
        </p:nvCxnSpPr>
        <p:spPr>
          <a:xfrm>
            <a:off x="0" y="4264788"/>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a:r>
              <a:rPr lang="en-US" sz="900" b="1" cap="all" baseline="0" noProof="1" smtClean="0">
                <a:solidFill>
                  <a:schemeClr val="accent2"/>
                </a:solidFill>
              </a:rPr>
              <a:t>Safer, smarter, greener</a:t>
            </a:r>
            <a:endParaRPr lang="en-US" sz="900" b="1" cap="all" baseline="0" noProof="1">
              <a:solidFill>
                <a:schemeClr val="accent2"/>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823" y="260349"/>
            <a:ext cx="3539829" cy="591733"/>
          </a:xfrm>
          <a:prstGeom prst="rect">
            <a:avLst/>
          </a:prstGeom>
        </p:spPr>
      </p:pic>
      <p:sp>
        <p:nvSpPr>
          <p:cNvPr id="24" name="Footer Placeholder 4"/>
          <p:cNvSpPr>
            <a:spLocks noGrp="1"/>
          </p:cNvSpPr>
          <p:nvPr>
            <p:ph type="ftr" sz="quarter" idx="3"/>
          </p:nvPr>
        </p:nvSpPr>
        <p:spPr>
          <a:xfrm>
            <a:off x="250824" y="6021288"/>
            <a:ext cx="8641657" cy="160319"/>
          </a:xfrm>
          <a:prstGeom prst="rect">
            <a:avLst/>
          </a:prstGeom>
        </p:spPr>
        <p:txBody>
          <a:bodyPr vert="horz" lIns="0" tIns="0" rIns="0" bIns="0" rtlCol="0" anchor="t" anchorCtr="0"/>
          <a:lstStyle>
            <a:lvl1pPr algn="l">
              <a:defRPr sz="750" b="1">
                <a:solidFill>
                  <a:schemeClr val="tx1"/>
                </a:solidFill>
              </a:defRPr>
            </a:lvl1pPr>
          </a:lstStyle>
          <a:p>
            <a:r>
              <a:rPr lang="en-US" smtClean="0"/>
              <a:t>IMCC Conference, Dublin, Ireland</a:t>
            </a:r>
            <a:endParaRPr lang="en-US" dirty="0"/>
          </a:p>
        </p:txBody>
      </p:sp>
      <p:sp>
        <p:nvSpPr>
          <p:cNvPr id="25" name="Slide Number Placeholder 5"/>
          <p:cNvSpPr>
            <a:spLocks noGrp="1"/>
          </p:cNvSpPr>
          <p:nvPr>
            <p:ph type="sldNum" sz="quarter" idx="4"/>
          </p:nvPr>
        </p:nvSpPr>
        <p:spPr>
          <a:xfrm>
            <a:off x="250823" y="6711900"/>
            <a:ext cx="240231" cy="317500"/>
          </a:xfrm>
          <a:prstGeom prst="rect">
            <a:avLst/>
          </a:prstGeom>
        </p:spPr>
        <p:txBody>
          <a:bodyPr vert="horz" lIns="0" tIns="0" rIns="0" bIns="0" rtlCol="0" anchor="t" anchorCtr="0"/>
          <a:lstStyle>
            <a:lvl1pPr algn="l">
              <a:defRPr sz="700">
                <a:solidFill>
                  <a:schemeClr val="tx1"/>
                </a:solidFill>
              </a:defRPr>
            </a:lvl1pPr>
          </a:lstStyle>
          <a:p>
            <a:fld id="{5BA07366-CB75-4AA8-9E5B-928B849F427C}" type="slidenum">
              <a:rPr lang="en-US" smtClean="0"/>
              <a:pPr/>
              <a:t>‹#›</a:t>
            </a:fld>
            <a:endParaRPr lang="en-US" dirty="0"/>
          </a:p>
        </p:txBody>
      </p:sp>
    </p:spTree>
    <p:extLst>
      <p:ext uri="{BB962C8B-B14F-4D97-AF65-F5344CB8AC3E}">
        <p14:creationId xmlns:p14="http://schemas.microsoft.com/office/powerpoint/2010/main" val="33934004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18139765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nly Header">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7"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83244945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Inhaltsplatzhalter 2"/>
          <p:cNvSpPr>
            <a:spLocks noGrp="1"/>
          </p:cNvSpPr>
          <p:nvPr>
            <p:ph idx="1" hasCustomPrompt="1"/>
          </p:nvPr>
        </p:nvSpPr>
        <p:spPr bwMode="auto">
          <a:noFill/>
        </p:spPr>
        <p:txBody>
          <a:bodyPr>
            <a:normAutofit/>
          </a:bodyPr>
          <a:lstStyle>
            <a:lvl1pPr marL="325438" indent="-325438">
              <a:buFont typeface="+mj-lt"/>
              <a:buAutoNum type="arabicPeriod"/>
              <a:defRPr sz="2400" baseline="0"/>
            </a:lvl1pPr>
            <a:lvl2pPr marL="536575" indent="-295275">
              <a:buClr>
                <a:schemeClr val="accent6">
                  <a:lumMod val="50000"/>
                </a:schemeClr>
              </a:buClr>
              <a:buFont typeface="Wingdings" pitchFamily="2" charset="2"/>
              <a:buChar char="§"/>
              <a:defRPr sz="2400"/>
            </a:lvl2pPr>
            <a:lvl3pPr marL="809625" indent="-273050">
              <a:buClr>
                <a:schemeClr val="accent6">
                  <a:lumMod val="50000"/>
                </a:schemeClr>
              </a:buClr>
              <a:buFont typeface="Wingdings" pitchFamily="2" charset="2"/>
              <a:buChar char="§"/>
              <a:defRPr sz="2400"/>
            </a:lvl3pPr>
            <a:lvl4pPr marL="1071563" indent="-265113">
              <a:buClr>
                <a:schemeClr val="accent6">
                  <a:lumMod val="50000"/>
                </a:schemeClr>
              </a:buClr>
              <a:buFont typeface="Wingdings" pitchFamily="2" charset="2"/>
              <a:buChar char="§"/>
              <a:defRPr sz="2400"/>
            </a:lvl4pPr>
            <a:lvl5pPr marL="1439863" indent="-271463">
              <a:buClr>
                <a:schemeClr val="accent6">
                  <a:lumMod val="50000"/>
                </a:schemeClr>
              </a:buClr>
              <a:buFont typeface="Wingdings" pitchFamily="2" charset="2"/>
              <a:buChar char="§"/>
              <a:defRPr sz="2400"/>
            </a:lvl5pPr>
          </a:lstStyle>
          <a:p>
            <a:pPr lvl="0"/>
            <a:r>
              <a:rPr lang="de-DE" dirty="0" smtClean="0"/>
              <a:t>Item one on the agenda</a:t>
            </a:r>
          </a:p>
          <a:p>
            <a:pPr lvl="1"/>
            <a:r>
              <a:rPr lang="en-US" dirty="0" smtClean="0"/>
              <a:t>Second level</a:t>
            </a:r>
          </a:p>
          <a:p>
            <a:pPr lvl="2"/>
            <a:r>
              <a:rPr lang="en-US" dirty="0" smtClean="0"/>
              <a:t>Third level</a:t>
            </a:r>
          </a:p>
          <a:p>
            <a:pPr lvl="3"/>
            <a:r>
              <a:rPr lang="en-US" dirty="0" smtClean="0"/>
              <a:t>Fourth level</a:t>
            </a:r>
            <a:endParaRPr lang="de-DE" dirty="0" smtClean="0"/>
          </a:p>
          <a:p>
            <a:pPr lvl="4"/>
            <a:r>
              <a:rPr lang="en-US" dirty="0" smtClean="0"/>
              <a:t>Fifth level</a:t>
            </a:r>
            <a:endParaRPr lang="de-DE" dirty="0"/>
          </a:p>
        </p:txBody>
      </p:sp>
      <p:sp>
        <p:nvSpPr>
          <p:cNvPr id="7"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8"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428562258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Textplatzhalter 7"/>
          <p:cNvSpPr>
            <a:spLocks noGrp="1"/>
          </p:cNvSpPr>
          <p:nvPr>
            <p:ph type="body" sz="quarter" idx="13"/>
          </p:nvPr>
        </p:nvSpPr>
        <p:spPr bwMode="auto">
          <a:xfrm>
            <a:off x="1271752" y="1555751"/>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9" name="Textplatzhalter 7"/>
          <p:cNvSpPr>
            <a:spLocks noGrp="1"/>
          </p:cNvSpPr>
          <p:nvPr>
            <p:ph type="body" sz="quarter" idx="14" hasCustomPrompt="1"/>
          </p:nvPr>
        </p:nvSpPr>
        <p:spPr bwMode="auto">
          <a:xfrm>
            <a:off x="457201" y="1555751"/>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1</a:t>
            </a:r>
          </a:p>
        </p:txBody>
      </p:sp>
      <p:sp>
        <p:nvSpPr>
          <p:cNvPr id="10" name="Textplatzhalter 7"/>
          <p:cNvSpPr>
            <a:spLocks noGrp="1"/>
          </p:cNvSpPr>
          <p:nvPr>
            <p:ph type="body" sz="quarter" idx="15"/>
          </p:nvPr>
        </p:nvSpPr>
        <p:spPr bwMode="auto">
          <a:xfrm>
            <a:off x="1271752" y="2214554"/>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1" name="Textplatzhalter 7"/>
          <p:cNvSpPr>
            <a:spLocks noGrp="1"/>
          </p:cNvSpPr>
          <p:nvPr>
            <p:ph type="body" sz="quarter" idx="16" hasCustomPrompt="1"/>
          </p:nvPr>
        </p:nvSpPr>
        <p:spPr bwMode="auto">
          <a:xfrm>
            <a:off x="457201" y="2214554"/>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2</a:t>
            </a:r>
          </a:p>
        </p:txBody>
      </p:sp>
      <p:sp>
        <p:nvSpPr>
          <p:cNvPr id="12" name="Textplatzhalter 7"/>
          <p:cNvSpPr>
            <a:spLocks noGrp="1"/>
          </p:cNvSpPr>
          <p:nvPr>
            <p:ph type="body" sz="quarter" idx="17"/>
          </p:nvPr>
        </p:nvSpPr>
        <p:spPr bwMode="auto">
          <a:xfrm>
            <a:off x="1271752" y="2857496"/>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3" name="Textplatzhalter 7"/>
          <p:cNvSpPr>
            <a:spLocks noGrp="1"/>
          </p:cNvSpPr>
          <p:nvPr>
            <p:ph type="body" sz="quarter" idx="18" hasCustomPrompt="1"/>
          </p:nvPr>
        </p:nvSpPr>
        <p:spPr bwMode="auto">
          <a:xfrm>
            <a:off x="457201" y="2857496"/>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3</a:t>
            </a:r>
          </a:p>
        </p:txBody>
      </p:sp>
      <p:sp>
        <p:nvSpPr>
          <p:cNvPr id="14" name="Textplatzhalter 7"/>
          <p:cNvSpPr>
            <a:spLocks noGrp="1"/>
          </p:cNvSpPr>
          <p:nvPr>
            <p:ph type="body" sz="quarter" idx="19"/>
          </p:nvPr>
        </p:nvSpPr>
        <p:spPr bwMode="auto">
          <a:xfrm>
            <a:off x="1271752" y="3500438"/>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5" name="Textplatzhalter 7"/>
          <p:cNvSpPr>
            <a:spLocks noGrp="1"/>
          </p:cNvSpPr>
          <p:nvPr>
            <p:ph type="body" sz="quarter" idx="20" hasCustomPrompt="1"/>
          </p:nvPr>
        </p:nvSpPr>
        <p:spPr bwMode="auto">
          <a:xfrm>
            <a:off x="457201" y="3500438"/>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4</a:t>
            </a:r>
          </a:p>
        </p:txBody>
      </p:sp>
      <p:sp>
        <p:nvSpPr>
          <p:cNvPr id="16" name="Textplatzhalter 7"/>
          <p:cNvSpPr>
            <a:spLocks noGrp="1"/>
          </p:cNvSpPr>
          <p:nvPr>
            <p:ph type="body" sz="quarter" idx="21"/>
          </p:nvPr>
        </p:nvSpPr>
        <p:spPr bwMode="auto">
          <a:xfrm>
            <a:off x="1271752" y="4143380"/>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7" name="Textplatzhalter 7"/>
          <p:cNvSpPr>
            <a:spLocks noGrp="1"/>
          </p:cNvSpPr>
          <p:nvPr>
            <p:ph type="body" sz="quarter" idx="22" hasCustomPrompt="1"/>
          </p:nvPr>
        </p:nvSpPr>
        <p:spPr bwMode="auto">
          <a:xfrm>
            <a:off x="457201" y="4143380"/>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5</a:t>
            </a:r>
          </a:p>
        </p:txBody>
      </p:sp>
      <p:sp>
        <p:nvSpPr>
          <p:cNvPr id="41" name="Textplatzhalter 7"/>
          <p:cNvSpPr>
            <a:spLocks noGrp="1"/>
          </p:cNvSpPr>
          <p:nvPr>
            <p:ph type="body" sz="quarter" idx="23"/>
          </p:nvPr>
        </p:nvSpPr>
        <p:spPr bwMode="auto">
          <a:xfrm>
            <a:off x="1271752" y="4786322"/>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42" name="Textplatzhalter 7"/>
          <p:cNvSpPr>
            <a:spLocks noGrp="1"/>
          </p:cNvSpPr>
          <p:nvPr>
            <p:ph type="body" sz="quarter" idx="24" hasCustomPrompt="1"/>
          </p:nvPr>
        </p:nvSpPr>
        <p:spPr bwMode="auto">
          <a:xfrm>
            <a:off x="457201" y="4786322"/>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6</a:t>
            </a:r>
          </a:p>
        </p:txBody>
      </p:sp>
      <p:sp>
        <p:nvSpPr>
          <p:cNvPr id="18" name="Textplatzhalter 10"/>
          <p:cNvSpPr>
            <a:spLocks noGrp="1"/>
          </p:cNvSpPr>
          <p:nvPr>
            <p:ph type="body" sz="quarter" idx="25"/>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9"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20"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121529315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ullet-Point Lis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Content Placeholder 7"/>
          <p:cNvSpPr>
            <a:spLocks noGrp="1"/>
          </p:cNvSpPr>
          <p:nvPr>
            <p:ph sz="quarter" idx="14"/>
          </p:nvPr>
        </p:nvSpPr>
        <p:spPr bwMode="auto">
          <a:xfrm>
            <a:off x="457200" y="1555750"/>
            <a:ext cx="8229600" cy="4246564"/>
          </a:xfrm>
          <a:noFill/>
        </p:spPr>
        <p:txBody>
          <a:bodyPr/>
          <a:lstStyle>
            <a:lvl1pPr marL="195263" indent="-195263">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79081098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Bullet-Point List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0" name="Text Placeholder 8"/>
          <p:cNvSpPr>
            <a:spLocks noGrp="1"/>
          </p:cNvSpPr>
          <p:nvPr>
            <p:ph type="body" sz="quarter" idx="14"/>
          </p:nvPr>
        </p:nvSpPr>
        <p:spPr bwMode="auto">
          <a:xfrm>
            <a:off x="457200" y="1555750"/>
            <a:ext cx="4038600" cy="4246563"/>
          </a:xfrm>
          <a:noFill/>
        </p:spPr>
        <p:txBody>
          <a:bodyPr/>
          <a:lstStyle>
            <a:lvl1pPr>
              <a:spcBef>
                <a:spcPts val="1000"/>
              </a:spcBef>
              <a:buClr>
                <a:schemeClr val="accent6">
                  <a:lumMod val="50000"/>
                </a:schemeClr>
              </a:buClr>
              <a:buFont typeface="Wingdings" pitchFamily="2" charset="2"/>
              <a:buChar char="§"/>
              <a:defRPr/>
            </a:lvl1pPr>
            <a:lvl2pPr>
              <a:spcBef>
                <a:spcPts val="1000"/>
              </a:spcBef>
              <a:defRPr/>
            </a:lvl2pPr>
            <a:lvl3pPr>
              <a:spcBef>
                <a:spcPts val="1000"/>
              </a:spcBef>
              <a:buClr>
                <a:schemeClr val="accent6">
                  <a:lumMod val="50000"/>
                </a:schemeClr>
              </a:buClr>
              <a:buFont typeface="Wingdings" pitchFamily="2" charset="2"/>
              <a:buChar char="§"/>
              <a:defRPr/>
            </a:lvl3pPr>
            <a:lvl4pPr>
              <a:spcBef>
                <a:spcPts val="1000"/>
              </a:spcBef>
              <a:defRPr/>
            </a:lvl4pPr>
            <a:lvl5pPr>
              <a:spcBef>
                <a:spcPts val="10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Text Placeholder 8"/>
          <p:cNvSpPr>
            <a:spLocks noGrp="1"/>
          </p:cNvSpPr>
          <p:nvPr>
            <p:ph type="body" sz="quarter" idx="15"/>
          </p:nvPr>
        </p:nvSpPr>
        <p:spPr bwMode="auto">
          <a:xfrm>
            <a:off x="4648200" y="1555750"/>
            <a:ext cx="4038600" cy="4246563"/>
          </a:xfrm>
          <a:noFill/>
        </p:spPr>
        <p:txBody>
          <a:bodyPr/>
          <a:lstStyle>
            <a:lvl1pPr>
              <a:spcBef>
                <a:spcPts val="1000"/>
              </a:spcBef>
              <a:buClr>
                <a:schemeClr val="accent6">
                  <a:lumMod val="50000"/>
                </a:schemeClr>
              </a:buClr>
              <a:buFont typeface="Wingdings" pitchFamily="2" charset="2"/>
              <a:buChar char="§"/>
              <a:defRPr/>
            </a:lvl1pPr>
            <a:lvl2pPr>
              <a:spcBef>
                <a:spcPts val="1000"/>
              </a:spcBef>
              <a:defRPr/>
            </a:lvl2pPr>
            <a:lvl3pPr>
              <a:spcBef>
                <a:spcPts val="1000"/>
              </a:spcBef>
              <a:buClr>
                <a:schemeClr val="accent6">
                  <a:lumMod val="50000"/>
                </a:schemeClr>
              </a:buClr>
              <a:buFont typeface="Wingdings" pitchFamily="2" charset="2"/>
              <a:buChar char="§"/>
              <a:defRPr/>
            </a:lvl3pPr>
            <a:lvl4pPr>
              <a:spcBef>
                <a:spcPts val="1000"/>
              </a:spcBef>
              <a:defRPr/>
            </a:lvl4pPr>
            <a:lvl5pPr>
              <a:spcBef>
                <a:spcPts val="10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267961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with Image (upright)">
    <p:spTree>
      <p:nvGrpSpPr>
        <p:cNvPr id="1" name=""/>
        <p:cNvGrpSpPr/>
        <p:nvPr/>
      </p:nvGrpSpPr>
      <p:grpSpPr>
        <a:xfrm>
          <a:off x="0" y="0"/>
          <a:ext cx="0" cy="0"/>
          <a:chOff x="0" y="0"/>
          <a:chExt cx="0" cy="0"/>
        </a:xfrm>
      </p:grpSpPr>
      <p:grpSp>
        <p:nvGrpSpPr>
          <p:cNvPr id="18" name="Gruppieren 17"/>
          <p:cNvGrpSpPr/>
          <p:nvPr userDrawn="1"/>
        </p:nvGrpSpPr>
        <p:grpSpPr bwMode="auto">
          <a:xfrm>
            <a:off x="0" y="3789486"/>
            <a:ext cx="9144000" cy="2198076"/>
            <a:chOff x="0" y="1951892"/>
            <a:chExt cx="9144000" cy="4035670"/>
          </a:xfrm>
        </p:grpSpPr>
        <p:sp>
          <p:nvSpPr>
            <p:cNvPr id="19" name="Rechteck 18"/>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0" name="Rechteck 19"/>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1" y="1555750"/>
            <a:ext cx="5708831" cy="4246563"/>
          </a:xfrm>
          <a:noFill/>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Rechteck 11"/>
          <p:cNvSpPr/>
          <p:nvPr userDrawn="1"/>
        </p:nvSpPr>
        <p:spPr bwMode="auto">
          <a:xfrm>
            <a:off x="6416703" y="5339747"/>
            <a:ext cx="2274072" cy="759212"/>
          </a:xfrm>
          <a:prstGeom prst="rect">
            <a:avLst/>
          </a:prstGeom>
          <a:gradFill flip="none" rotWithShape="1">
            <a:gsLst>
              <a:gs pos="3000">
                <a:schemeClr val="bg1">
                  <a:lumMod val="65000"/>
                  <a:alpha val="70000"/>
                </a:schemeClr>
              </a:gs>
              <a:gs pos="75000">
                <a:schemeClr val="accent1">
                  <a:shade val="100000"/>
                  <a:satMod val="115000"/>
                  <a:alpha val="3000"/>
                </a:schemeClr>
              </a:gs>
            </a:gsLst>
            <a:lin ang="5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6125417" y="1335088"/>
            <a:ext cx="2758965" cy="424009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0" lon="1800000" rev="21594000"/>
            </a:camera>
            <a:lightRig rig="threePt" dir="t"/>
          </a:scene3d>
        </p:spPr>
        <p:txBody>
          <a:bodyPr/>
          <a:lstStyle/>
          <a:p>
            <a:endParaRPr lang="de-DE" dirty="0"/>
          </a:p>
        </p:txBody>
      </p:sp>
    </p:spTree>
    <p:extLst>
      <p:ext uri="{BB962C8B-B14F-4D97-AF65-F5344CB8AC3E}">
        <p14:creationId xmlns:p14="http://schemas.microsoft.com/office/powerpoint/2010/main" val="272911680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with Image (square)">
    <p:spTree>
      <p:nvGrpSpPr>
        <p:cNvPr id="1" name=""/>
        <p:cNvGrpSpPr/>
        <p:nvPr/>
      </p:nvGrpSpPr>
      <p:grpSpPr>
        <a:xfrm>
          <a:off x="0" y="0"/>
          <a:ext cx="0" cy="0"/>
          <a:chOff x="0" y="0"/>
          <a:chExt cx="0" cy="0"/>
        </a:xfrm>
      </p:grpSpPr>
      <p:grpSp>
        <p:nvGrpSpPr>
          <p:cNvPr id="21" name="Gruppieren 20"/>
          <p:cNvGrpSpPr/>
          <p:nvPr userDrawn="1"/>
        </p:nvGrpSpPr>
        <p:grpSpPr bwMode="auto">
          <a:xfrm>
            <a:off x="0" y="3789486"/>
            <a:ext cx="9144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0" y="1555750"/>
            <a:ext cx="4038600" cy="4246563"/>
          </a:xfrm>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Freihandform 11"/>
          <p:cNvSpPr/>
          <p:nvPr userDrawn="1"/>
        </p:nvSpPr>
        <p:spPr bwMode="auto">
          <a:xfrm>
            <a:off x="4904226" y="4995530"/>
            <a:ext cx="3802451" cy="1269957"/>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 name="connsiteX0" fmla="*/ 0 w 4080295"/>
              <a:gd name="connsiteY0" fmla="*/ 0 h 1190445"/>
              <a:gd name="connsiteX1" fmla="*/ 4080295 w 4080295"/>
              <a:gd name="connsiteY1" fmla="*/ 681487 h 1190445"/>
              <a:gd name="connsiteX2" fmla="*/ 4071668 w 4080295"/>
              <a:gd name="connsiteY2" fmla="*/ 1190445 h 1190445"/>
              <a:gd name="connsiteX3" fmla="*/ 34212 w 4080295"/>
              <a:gd name="connsiteY3" fmla="*/ 726194 h 1190445"/>
              <a:gd name="connsiteX4" fmla="*/ 0 w 4080295"/>
              <a:gd name="connsiteY4" fmla="*/ 0 h 1190445"/>
              <a:gd name="connsiteX0" fmla="*/ 0 w 4080295"/>
              <a:gd name="connsiteY0" fmla="*/ 0 h 1341519"/>
              <a:gd name="connsiteX1" fmla="*/ 4080295 w 4080295"/>
              <a:gd name="connsiteY1" fmla="*/ 681487 h 1341519"/>
              <a:gd name="connsiteX2" fmla="*/ 4020349 w 4080295"/>
              <a:gd name="connsiteY2" fmla="*/ 1341519 h 1341519"/>
              <a:gd name="connsiteX3" fmla="*/ 34212 w 4080295"/>
              <a:gd name="connsiteY3" fmla="*/ 726194 h 1341519"/>
              <a:gd name="connsiteX4" fmla="*/ 0 w 4080295"/>
              <a:gd name="connsiteY4" fmla="*/ 0 h 1341519"/>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31540"/>
              <a:gd name="connsiteY0" fmla="*/ 0 h 1269957"/>
              <a:gd name="connsiteX1" fmla="*/ 4097402 w 4131540"/>
              <a:gd name="connsiteY1" fmla="*/ 625828 h 1269957"/>
              <a:gd name="connsiteX2" fmla="*/ 4131540 w 4131540"/>
              <a:gd name="connsiteY2" fmla="*/ 1269957 h 1269957"/>
              <a:gd name="connsiteX3" fmla="*/ 51319 w 4131540"/>
              <a:gd name="connsiteY3" fmla="*/ 670535 h 1269957"/>
              <a:gd name="connsiteX4" fmla="*/ 0 w 4131540"/>
              <a:gd name="connsiteY4" fmla="*/ 0 h 1269957"/>
              <a:gd name="connsiteX0" fmla="*/ 0 w 4131540"/>
              <a:gd name="connsiteY0" fmla="*/ 0 h 1269957"/>
              <a:gd name="connsiteX1" fmla="*/ 4097402 w 4131540"/>
              <a:gd name="connsiteY1" fmla="*/ 625828 h 1269957"/>
              <a:gd name="connsiteX2" fmla="*/ 4131540 w 4131540"/>
              <a:gd name="connsiteY2" fmla="*/ 1269957 h 1269957"/>
              <a:gd name="connsiteX3" fmla="*/ 17106 w 4131540"/>
              <a:gd name="connsiteY3" fmla="*/ 678486 h 1269957"/>
              <a:gd name="connsiteX4" fmla="*/ 0 w 4131540"/>
              <a:gd name="connsiteY4" fmla="*/ 0 h 1269957"/>
              <a:gd name="connsiteX0" fmla="*/ 0 w 4105881"/>
              <a:gd name="connsiteY0" fmla="*/ 0 h 1269957"/>
              <a:gd name="connsiteX1" fmla="*/ 4097402 w 4105881"/>
              <a:gd name="connsiteY1" fmla="*/ 625828 h 1269957"/>
              <a:gd name="connsiteX2" fmla="*/ 4105881 w 4105881"/>
              <a:gd name="connsiteY2" fmla="*/ 1269957 h 1269957"/>
              <a:gd name="connsiteX3" fmla="*/ 17106 w 4105881"/>
              <a:gd name="connsiteY3" fmla="*/ 678486 h 1269957"/>
              <a:gd name="connsiteX4" fmla="*/ 0 w 4105881"/>
              <a:gd name="connsiteY4" fmla="*/ 0 h 126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881" h="1269957">
                <a:moveTo>
                  <a:pt x="0" y="0"/>
                </a:moveTo>
                <a:lnTo>
                  <a:pt x="4097402" y="625828"/>
                </a:lnTo>
                <a:lnTo>
                  <a:pt x="4105881" y="1269957"/>
                </a:lnTo>
                <a:lnTo>
                  <a:pt x="17106" y="678486"/>
                </a:lnTo>
                <a:lnTo>
                  <a:pt x="0" y="0"/>
                </a:lnTo>
                <a:close/>
              </a:path>
            </a:pathLst>
          </a:custGeom>
          <a:gradFill flip="none" rotWithShape="1">
            <a:gsLst>
              <a:gs pos="100000">
                <a:schemeClr val="tx1">
                  <a:lumMod val="85000"/>
                  <a:lumOff val="15000"/>
                </a:schemeClr>
              </a:gs>
              <a:gs pos="51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3414694" y="1567925"/>
            <a:ext cx="6164317" cy="377182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4602" lon="2999999" rev="21596127"/>
            </a:camera>
            <a:lightRig rig="threePt" dir="t"/>
          </a:scene3d>
        </p:spPr>
        <p:txBody>
          <a:bodyPr/>
          <a:lstStyle/>
          <a:p>
            <a:endParaRPr lang="de-DE" dirty="0"/>
          </a:p>
        </p:txBody>
      </p:sp>
    </p:spTree>
    <p:extLst>
      <p:ext uri="{BB962C8B-B14F-4D97-AF65-F5344CB8AC3E}">
        <p14:creationId xmlns:p14="http://schemas.microsoft.com/office/powerpoint/2010/main" val="349492538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with Image (landscape)">
    <p:spTree>
      <p:nvGrpSpPr>
        <p:cNvPr id="1" name=""/>
        <p:cNvGrpSpPr/>
        <p:nvPr/>
      </p:nvGrpSpPr>
      <p:grpSpPr>
        <a:xfrm>
          <a:off x="0" y="0"/>
          <a:ext cx="0" cy="0"/>
          <a:chOff x="0" y="0"/>
          <a:chExt cx="0" cy="0"/>
        </a:xfrm>
      </p:grpSpPr>
      <p:grpSp>
        <p:nvGrpSpPr>
          <p:cNvPr id="23" name="Gruppieren 22"/>
          <p:cNvGrpSpPr/>
          <p:nvPr userDrawn="1"/>
        </p:nvGrpSpPr>
        <p:grpSpPr bwMode="auto">
          <a:xfrm>
            <a:off x="0" y="3789486"/>
            <a:ext cx="9144000" cy="2198076"/>
            <a:chOff x="0" y="1951892"/>
            <a:chExt cx="9144000" cy="4035670"/>
          </a:xfrm>
        </p:grpSpPr>
        <p:sp>
          <p:nvSpPr>
            <p:cNvPr id="24" name="Rechteck 23"/>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5" name="Rechteck 24"/>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0" y="1555750"/>
            <a:ext cx="2364312" cy="4246563"/>
          </a:xfrm>
        </p:spPr>
        <p:txBody>
          <a:bodyPr/>
          <a:lstStyle>
            <a:lvl1pPr>
              <a:buClr>
                <a:schemeClr val="accent6">
                  <a:lumMod val="50000"/>
                </a:schemeClr>
              </a:buClr>
              <a:buFont typeface="Wingdings" pitchFamily="2" charset="2"/>
              <a:buChar char="§"/>
              <a:defRPr/>
            </a:lvl1pPr>
            <a:lvl3pPr>
              <a:buNone/>
              <a:defRPr/>
            </a:lvl3pPr>
          </a:lstStyle>
          <a:p>
            <a:pPr lvl="0"/>
            <a:r>
              <a:rPr lang="en-US" dirty="0" smtClean="0"/>
              <a:t>Click to edit Master text styles</a:t>
            </a:r>
          </a:p>
          <a:p>
            <a:pPr lvl="1"/>
            <a:r>
              <a:rPr lang="en-US" dirty="0" smtClean="0"/>
              <a:t>Second level</a:t>
            </a:r>
          </a:p>
        </p:txBody>
      </p:sp>
      <p:sp>
        <p:nvSpPr>
          <p:cNvPr id="12" name="Freihandform 11"/>
          <p:cNvSpPr/>
          <p:nvPr userDrawn="1"/>
        </p:nvSpPr>
        <p:spPr bwMode="auto">
          <a:xfrm>
            <a:off x="3372916" y="4917064"/>
            <a:ext cx="532581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2015893" y="1576552"/>
            <a:ext cx="7189076" cy="376795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endParaRPr lang="de-DE" dirty="0"/>
          </a:p>
        </p:txBody>
      </p:sp>
    </p:spTree>
    <p:extLst>
      <p:ext uri="{BB962C8B-B14F-4D97-AF65-F5344CB8AC3E}">
        <p14:creationId xmlns:p14="http://schemas.microsoft.com/office/powerpoint/2010/main" val="310650145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with Image (widescreen)">
    <p:spTree>
      <p:nvGrpSpPr>
        <p:cNvPr id="1" name=""/>
        <p:cNvGrpSpPr/>
        <p:nvPr/>
      </p:nvGrpSpPr>
      <p:grpSpPr>
        <a:xfrm>
          <a:off x="0" y="0"/>
          <a:ext cx="0" cy="0"/>
          <a:chOff x="0" y="0"/>
          <a:chExt cx="0" cy="0"/>
        </a:xfrm>
      </p:grpSpPr>
      <p:grpSp>
        <p:nvGrpSpPr>
          <p:cNvPr id="21" name="Gruppieren 20"/>
          <p:cNvGrpSpPr/>
          <p:nvPr userDrawn="1"/>
        </p:nvGrpSpPr>
        <p:grpSpPr bwMode="auto">
          <a:xfrm>
            <a:off x="0" y="3789486"/>
            <a:ext cx="9144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13"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Freihandform 14"/>
          <p:cNvSpPr/>
          <p:nvPr userDrawn="1"/>
        </p:nvSpPr>
        <p:spPr bwMode="auto">
          <a:xfrm>
            <a:off x="3372916" y="4917064"/>
            <a:ext cx="532581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Freihandform 15"/>
          <p:cNvSpPr/>
          <p:nvPr userDrawn="1"/>
        </p:nvSpPr>
        <p:spPr bwMode="auto">
          <a:xfrm>
            <a:off x="543209" y="5435317"/>
            <a:ext cx="3623097" cy="940279"/>
          </a:xfrm>
          <a:custGeom>
            <a:avLst/>
            <a:gdLst>
              <a:gd name="connsiteX0" fmla="*/ 25879 w 3614468"/>
              <a:gd name="connsiteY0" fmla="*/ 276045 h 940279"/>
              <a:gd name="connsiteX1" fmla="*/ 3605842 w 3614468"/>
              <a:gd name="connsiteY1" fmla="*/ 0 h 940279"/>
              <a:gd name="connsiteX2" fmla="*/ 3614468 w 3614468"/>
              <a:gd name="connsiteY2" fmla="*/ 741871 h 940279"/>
              <a:gd name="connsiteX3" fmla="*/ 0 w 3614468"/>
              <a:gd name="connsiteY3" fmla="*/ 940279 h 940279"/>
              <a:gd name="connsiteX4" fmla="*/ 25879 w 3614468"/>
              <a:gd name="connsiteY4" fmla="*/ 276045 h 94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468" h="940279">
                <a:moveTo>
                  <a:pt x="25879" y="276045"/>
                </a:moveTo>
                <a:lnTo>
                  <a:pt x="3605842" y="0"/>
                </a:lnTo>
                <a:lnTo>
                  <a:pt x="3614468" y="741871"/>
                </a:lnTo>
                <a:lnTo>
                  <a:pt x="0" y="940279"/>
                </a:lnTo>
                <a:lnTo>
                  <a:pt x="25879" y="276045"/>
                </a:lnTo>
                <a:close/>
              </a:path>
            </a:pathLst>
          </a:custGeom>
          <a:gradFill>
            <a:gsLst>
              <a:gs pos="67000">
                <a:schemeClr val="bg1">
                  <a:lumMod val="65000"/>
                  <a:alpha val="21000"/>
                </a:schemeClr>
              </a:gs>
              <a:gs pos="37000">
                <a:schemeClr val="accent1">
                  <a:shade val="100000"/>
                  <a:satMod val="115000"/>
                  <a:alpha val="0"/>
                </a:schemeClr>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7" name="Bildplatzhalter 14"/>
          <p:cNvSpPr>
            <a:spLocks noGrp="1"/>
          </p:cNvSpPr>
          <p:nvPr>
            <p:ph type="pic" sz="quarter" idx="14"/>
          </p:nvPr>
        </p:nvSpPr>
        <p:spPr bwMode="auto">
          <a:xfrm>
            <a:off x="2015893" y="1576552"/>
            <a:ext cx="7189076" cy="376795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endParaRPr lang="de-DE" dirty="0"/>
          </a:p>
        </p:txBody>
      </p:sp>
      <p:sp>
        <p:nvSpPr>
          <p:cNvPr id="18" name="Bildplatzhalter 14"/>
          <p:cNvSpPr>
            <a:spLocks noGrp="1"/>
          </p:cNvSpPr>
          <p:nvPr>
            <p:ph type="pic" sz="quarter" idx="16"/>
          </p:nvPr>
        </p:nvSpPr>
        <p:spPr bwMode="auto">
          <a:xfrm flipH="1">
            <a:off x="261769" y="2448920"/>
            <a:ext cx="4556234" cy="314784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3500000" sy="23000" kx="1200000" algn="br" rotWithShape="0">
              <a:prstClr val="black">
                <a:alpha val="20000"/>
              </a:prstClr>
            </a:outerShdw>
          </a:effectLst>
          <a:scene3d>
            <a:camera prst="perspectiveContrastingLeftFacing">
              <a:rot lat="21594183" lon="19499996" rev="21598445"/>
            </a:camera>
            <a:lightRig rig="threePt" dir="t"/>
          </a:scene3d>
        </p:spPr>
        <p:txBody>
          <a:bodyPr/>
          <a:lstStyle/>
          <a:p>
            <a:endParaRPr lang="de-DE" dirty="0"/>
          </a:p>
        </p:txBody>
      </p:sp>
    </p:spTree>
    <p:extLst>
      <p:ext uri="{BB962C8B-B14F-4D97-AF65-F5344CB8AC3E}">
        <p14:creationId xmlns:p14="http://schemas.microsoft.com/office/powerpoint/2010/main" val="36056434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ext with Image (uprigh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6312962" y="1555750"/>
            <a:ext cx="2831039" cy="4246563"/>
          </a:xfrm>
          <a:solidFill>
            <a:schemeClr val="bg1">
              <a:lumMod val="75000"/>
            </a:schemeClr>
          </a:solidFill>
        </p:spPr>
        <p:txBody>
          <a:bodyPr/>
          <a:lstStyle/>
          <a:p>
            <a:endParaRPr lang="de-DE"/>
          </a:p>
        </p:txBody>
      </p:sp>
      <p:sp>
        <p:nvSpPr>
          <p:cNvPr id="9" name="Text Placeholder 8"/>
          <p:cNvSpPr>
            <a:spLocks noGrp="1"/>
          </p:cNvSpPr>
          <p:nvPr>
            <p:ph type="body" sz="quarter" idx="16"/>
          </p:nvPr>
        </p:nvSpPr>
        <p:spPr bwMode="auto">
          <a:xfrm>
            <a:off x="457201" y="1555750"/>
            <a:ext cx="5708831" cy="4246563"/>
          </a:xfrm>
          <a:noFill/>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838347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0" name="Rechteck 9"/>
          <p:cNvSpPr/>
          <p:nvPr userDrawn="1"/>
        </p:nvSpPr>
        <p:spPr bwMode="auto">
          <a:xfrm>
            <a:off x="0" y="0"/>
            <a:ext cx="9144001" cy="3952875"/>
          </a:xfrm>
          <a:prstGeom prst="rect">
            <a:avLst/>
          </a:prstGeom>
          <a:gradFill flip="none" rotWithShape="1">
            <a:gsLst>
              <a:gs pos="0">
                <a:schemeClr val="bg1">
                  <a:lumMod val="85000"/>
                  <a:shade val="30000"/>
                  <a:satMod val="115000"/>
                  <a:alpha val="66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hteck 14"/>
          <p:cNvSpPr/>
          <p:nvPr userDrawn="1"/>
        </p:nvSpPr>
        <p:spPr bwMode="auto">
          <a:xfrm>
            <a:off x="0" y="3838575"/>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7"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42090262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ext with Image (squar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4648200" y="1555750"/>
            <a:ext cx="4495801" cy="4246563"/>
          </a:xfrm>
          <a:solidFill>
            <a:schemeClr val="bg1">
              <a:lumMod val="75000"/>
            </a:schemeClr>
          </a:solidFill>
        </p:spPr>
        <p:txBody>
          <a:bodyPr/>
          <a:lstStyle/>
          <a:p>
            <a:endParaRPr lang="de-DE" dirty="0"/>
          </a:p>
        </p:txBody>
      </p:sp>
      <p:sp>
        <p:nvSpPr>
          <p:cNvPr id="9" name="Text Placeholder 8"/>
          <p:cNvSpPr>
            <a:spLocks noGrp="1"/>
          </p:cNvSpPr>
          <p:nvPr>
            <p:ph type="body" sz="quarter" idx="16"/>
          </p:nvPr>
        </p:nvSpPr>
        <p:spPr bwMode="auto">
          <a:xfrm>
            <a:off x="457200" y="1555750"/>
            <a:ext cx="4038600" cy="4246563"/>
          </a:xfrm>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537776122"/>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ext with Image (landscap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2973912" y="1555750"/>
            <a:ext cx="6170088" cy="4246563"/>
          </a:xfrm>
          <a:solidFill>
            <a:schemeClr val="bg1">
              <a:lumMod val="75000"/>
            </a:schemeClr>
          </a:solidFill>
        </p:spPr>
        <p:txBody>
          <a:bodyPr/>
          <a:lstStyle/>
          <a:p>
            <a:endParaRPr lang="de-DE" dirty="0"/>
          </a:p>
        </p:txBody>
      </p:sp>
      <p:sp>
        <p:nvSpPr>
          <p:cNvPr id="9" name="Text Placeholder 8"/>
          <p:cNvSpPr>
            <a:spLocks noGrp="1"/>
          </p:cNvSpPr>
          <p:nvPr>
            <p:ph type="body" sz="quarter" idx="16"/>
          </p:nvPr>
        </p:nvSpPr>
        <p:spPr bwMode="auto">
          <a:xfrm>
            <a:off x="457200" y="1555750"/>
            <a:ext cx="2364312" cy="4246563"/>
          </a:xfrm>
        </p:spPr>
        <p:txBody>
          <a:bodyPr/>
          <a:lstStyle>
            <a:lvl1pPr>
              <a:buClr>
                <a:schemeClr val="accent6">
                  <a:lumMod val="50000"/>
                </a:schemeClr>
              </a:buClr>
              <a:buFont typeface="Wingdings" pitchFamily="2" charset="2"/>
              <a:buChar char="§"/>
              <a:defRPr/>
            </a:lvl1pPr>
            <a:lvl3pPr>
              <a:buNone/>
              <a:defRPr/>
            </a:lvl3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8156420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1108219"/>
            <a:ext cx="9144000" cy="4702973"/>
          </a:xfrm>
          <a:solidFill>
            <a:schemeClr val="bg1">
              <a:lumMod val="75000"/>
            </a:schemeClr>
          </a:solidFill>
        </p:spPr>
        <p:txBody>
          <a:bodyPr/>
          <a:lstStyle/>
          <a:p>
            <a:endParaRPr lang="de-DE"/>
          </a:p>
        </p:txBody>
      </p:sp>
      <p:sp>
        <p:nvSpPr>
          <p:cNvPr id="40" name="Textplatzhalter 39"/>
          <p:cNvSpPr>
            <a:spLocks noGrp="1"/>
          </p:cNvSpPr>
          <p:nvPr>
            <p:ph type="body" sz="quarter" idx="15"/>
          </p:nvPr>
        </p:nvSpPr>
        <p:spPr bwMode="auto">
          <a:xfrm>
            <a:off x="1" y="4650202"/>
            <a:ext cx="5006973" cy="855662"/>
          </a:xfrm>
          <a:solidFill>
            <a:schemeClr val="bg1">
              <a:alpha val="75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208731368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Variatio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0" y="3686869"/>
            <a:ext cx="9143999"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p>
            <a:endParaRPr lang="de-DE"/>
          </a:p>
        </p:txBody>
      </p:sp>
      <p:sp>
        <p:nvSpPr>
          <p:cNvPr id="9" name="Text Placeholder 8"/>
          <p:cNvSpPr>
            <a:spLocks noGrp="1"/>
          </p:cNvSpPr>
          <p:nvPr>
            <p:ph type="body" sz="quarter" idx="16"/>
          </p:nvPr>
        </p:nvSpPr>
        <p:spPr bwMode="auto">
          <a:xfrm>
            <a:off x="457201" y="1555751"/>
            <a:ext cx="8229599" cy="1962953"/>
          </a:xfrm>
        </p:spPr>
        <p:txBody>
          <a:bodyPr/>
          <a:lstStyle>
            <a:lvl1pPr>
              <a:buClr>
                <a:schemeClr val="accent6">
                  <a:lumMod val="50000"/>
                </a:schemeClr>
              </a:buClr>
              <a:buFont typeface="Wingdings" pitchFamily="2" charset="2"/>
              <a:buChar char="§"/>
              <a:defRPr/>
            </a:lvl1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58611729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1" y="1555751"/>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4645026" y="1555751"/>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3" name="Text Placeholder 8"/>
          <p:cNvSpPr>
            <a:spLocks noGrp="1"/>
          </p:cNvSpPr>
          <p:nvPr>
            <p:ph type="body" sz="quarter" idx="16"/>
          </p:nvPr>
        </p:nvSpPr>
        <p:spPr bwMode="auto">
          <a:xfrm>
            <a:off x="457202" y="1915752"/>
            <a:ext cx="4040189" cy="3886562"/>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17"/>
          </p:nvPr>
        </p:nvSpPr>
        <p:spPr bwMode="auto">
          <a:xfrm>
            <a:off x="4646612" y="1915752"/>
            <a:ext cx="4040189" cy="3886562"/>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99977283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2"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3249614"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38" name="Textplatzhalter 4"/>
          <p:cNvSpPr>
            <a:spLocks noGrp="1"/>
          </p:cNvSpPr>
          <p:nvPr>
            <p:ph type="body" sz="quarter" idx="14"/>
          </p:nvPr>
        </p:nvSpPr>
        <p:spPr bwMode="auto">
          <a:xfrm>
            <a:off x="6042026"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5" name="Text Placeholder 14"/>
          <p:cNvSpPr>
            <a:spLocks noGrp="1"/>
          </p:cNvSpPr>
          <p:nvPr>
            <p:ph type="body" sz="quarter" idx="16"/>
          </p:nvPr>
        </p:nvSpPr>
        <p:spPr bwMode="auto">
          <a:xfrm>
            <a:off x="457202"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6" name="Text Placeholder 14"/>
          <p:cNvSpPr>
            <a:spLocks noGrp="1"/>
          </p:cNvSpPr>
          <p:nvPr>
            <p:ph type="body" sz="quarter" idx="17"/>
          </p:nvPr>
        </p:nvSpPr>
        <p:spPr bwMode="auto">
          <a:xfrm>
            <a:off x="3249614"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7" name="Text Placeholder 14"/>
          <p:cNvSpPr>
            <a:spLocks noGrp="1"/>
          </p:cNvSpPr>
          <p:nvPr>
            <p:ph type="body" sz="quarter" idx="18"/>
          </p:nvPr>
        </p:nvSpPr>
        <p:spPr bwMode="auto">
          <a:xfrm>
            <a:off x="6042027"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32972920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Boxes (2 x 3)">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1" y="1555751"/>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4645026" y="1555751"/>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8" name="Textplatzhalter 2"/>
          <p:cNvSpPr>
            <a:spLocks noGrp="1"/>
          </p:cNvSpPr>
          <p:nvPr>
            <p:ph type="body" idx="14"/>
          </p:nvPr>
        </p:nvSpPr>
        <p:spPr bwMode="auto">
          <a:xfrm>
            <a:off x="457201" y="3020492"/>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0" name="Textplatzhalter 4"/>
          <p:cNvSpPr>
            <a:spLocks noGrp="1"/>
          </p:cNvSpPr>
          <p:nvPr>
            <p:ph type="body" sz="quarter" idx="16"/>
          </p:nvPr>
        </p:nvSpPr>
        <p:spPr bwMode="auto">
          <a:xfrm>
            <a:off x="4645026" y="3020492"/>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2" name="Textplatzhalter 2"/>
          <p:cNvSpPr>
            <a:spLocks noGrp="1"/>
          </p:cNvSpPr>
          <p:nvPr>
            <p:ph type="body" idx="18"/>
          </p:nvPr>
        </p:nvSpPr>
        <p:spPr bwMode="auto">
          <a:xfrm>
            <a:off x="457201" y="4485219"/>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4" name="Textplatzhalter 4"/>
          <p:cNvSpPr>
            <a:spLocks noGrp="1"/>
          </p:cNvSpPr>
          <p:nvPr>
            <p:ph type="body" sz="quarter" idx="20"/>
          </p:nvPr>
        </p:nvSpPr>
        <p:spPr bwMode="auto">
          <a:xfrm>
            <a:off x="4645026" y="4485219"/>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8" name="Text Placeholder 14"/>
          <p:cNvSpPr>
            <a:spLocks noGrp="1"/>
          </p:cNvSpPr>
          <p:nvPr>
            <p:ph type="body" sz="quarter" idx="22"/>
          </p:nvPr>
        </p:nvSpPr>
        <p:spPr bwMode="auto">
          <a:xfrm>
            <a:off x="457201" y="1916114"/>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19" name="Text Placeholder 14"/>
          <p:cNvSpPr>
            <a:spLocks noGrp="1"/>
          </p:cNvSpPr>
          <p:nvPr>
            <p:ph type="body" sz="quarter" idx="23"/>
          </p:nvPr>
        </p:nvSpPr>
        <p:spPr bwMode="auto">
          <a:xfrm>
            <a:off x="4645026" y="1916114"/>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0" name="Text Placeholder 14"/>
          <p:cNvSpPr>
            <a:spLocks noGrp="1"/>
          </p:cNvSpPr>
          <p:nvPr>
            <p:ph type="body" sz="quarter" idx="24"/>
          </p:nvPr>
        </p:nvSpPr>
        <p:spPr bwMode="auto">
          <a:xfrm>
            <a:off x="457201" y="3380493"/>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1" name="Text Placeholder 14"/>
          <p:cNvSpPr>
            <a:spLocks noGrp="1"/>
          </p:cNvSpPr>
          <p:nvPr>
            <p:ph type="body" sz="quarter" idx="25"/>
          </p:nvPr>
        </p:nvSpPr>
        <p:spPr bwMode="auto">
          <a:xfrm>
            <a:off x="4645026" y="3380493"/>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2" name="Text Placeholder 14"/>
          <p:cNvSpPr>
            <a:spLocks noGrp="1"/>
          </p:cNvSpPr>
          <p:nvPr>
            <p:ph type="body" sz="quarter" idx="26"/>
          </p:nvPr>
        </p:nvSpPr>
        <p:spPr bwMode="auto">
          <a:xfrm>
            <a:off x="457201" y="4845220"/>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3" name="Text Placeholder 14"/>
          <p:cNvSpPr>
            <a:spLocks noGrp="1"/>
          </p:cNvSpPr>
          <p:nvPr>
            <p:ph type="body" sz="quarter" idx="27"/>
          </p:nvPr>
        </p:nvSpPr>
        <p:spPr bwMode="auto">
          <a:xfrm>
            <a:off x="4645026" y="4845220"/>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391316927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Boxes (3 x 2)">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2"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3249614"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38" name="Textplatzhalter 4"/>
          <p:cNvSpPr>
            <a:spLocks noGrp="1"/>
          </p:cNvSpPr>
          <p:nvPr>
            <p:ph type="body" sz="quarter" idx="14"/>
          </p:nvPr>
        </p:nvSpPr>
        <p:spPr bwMode="auto">
          <a:xfrm>
            <a:off x="6042026"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1" name="Textplatzhalter 2"/>
          <p:cNvSpPr>
            <a:spLocks noGrp="1"/>
          </p:cNvSpPr>
          <p:nvPr>
            <p:ph type="body" idx="16"/>
          </p:nvPr>
        </p:nvSpPr>
        <p:spPr bwMode="auto">
          <a:xfrm>
            <a:off x="457202"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3" name="Textplatzhalter 4"/>
          <p:cNvSpPr>
            <a:spLocks noGrp="1"/>
          </p:cNvSpPr>
          <p:nvPr>
            <p:ph type="body" sz="quarter" idx="18"/>
          </p:nvPr>
        </p:nvSpPr>
        <p:spPr bwMode="auto">
          <a:xfrm>
            <a:off x="3249614"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5" name="Textplatzhalter 4"/>
          <p:cNvSpPr>
            <a:spLocks noGrp="1"/>
          </p:cNvSpPr>
          <p:nvPr>
            <p:ph type="body" sz="quarter" idx="20"/>
          </p:nvPr>
        </p:nvSpPr>
        <p:spPr bwMode="auto">
          <a:xfrm>
            <a:off x="6042026"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9" name="Text Placeholder 14"/>
          <p:cNvSpPr>
            <a:spLocks noGrp="1"/>
          </p:cNvSpPr>
          <p:nvPr>
            <p:ph type="body" sz="quarter" idx="22"/>
          </p:nvPr>
        </p:nvSpPr>
        <p:spPr bwMode="auto">
          <a:xfrm>
            <a:off x="457202"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2" name="Text Placeholder 14"/>
          <p:cNvSpPr>
            <a:spLocks noGrp="1"/>
          </p:cNvSpPr>
          <p:nvPr>
            <p:ph type="body" sz="quarter" idx="25"/>
          </p:nvPr>
        </p:nvSpPr>
        <p:spPr bwMode="auto">
          <a:xfrm>
            <a:off x="457202"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3" name="Text Placeholder 14"/>
          <p:cNvSpPr>
            <a:spLocks noGrp="1"/>
          </p:cNvSpPr>
          <p:nvPr>
            <p:ph type="body" sz="quarter" idx="26"/>
          </p:nvPr>
        </p:nvSpPr>
        <p:spPr bwMode="auto">
          <a:xfrm>
            <a:off x="3249614"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4" name="Text Placeholder 14"/>
          <p:cNvSpPr>
            <a:spLocks noGrp="1"/>
          </p:cNvSpPr>
          <p:nvPr>
            <p:ph type="body" sz="quarter" idx="27"/>
          </p:nvPr>
        </p:nvSpPr>
        <p:spPr bwMode="auto">
          <a:xfrm>
            <a:off x="6042027"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5" name="Text Placeholder 14"/>
          <p:cNvSpPr>
            <a:spLocks noGrp="1"/>
          </p:cNvSpPr>
          <p:nvPr>
            <p:ph type="body" sz="quarter" idx="28"/>
          </p:nvPr>
        </p:nvSpPr>
        <p:spPr bwMode="auto">
          <a:xfrm>
            <a:off x="3249614"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6" name="Text Placeholder 14"/>
          <p:cNvSpPr>
            <a:spLocks noGrp="1"/>
          </p:cNvSpPr>
          <p:nvPr>
            <p:ph type="body" sz="quarter" idx="29"/>
          </p:nvPr>
        </p:nvSpPr>
        <p:spPr bwMode="auto">
          <a:xfrm>
            <a:off x="6042026"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117337287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Images (horizont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4040188"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26" name="Bildplatzhalter 25"/>
          <p:cNvSpPr>
            <a:spLocks noGrp="1"/>
          </p:cNvSpPr>
          <p:nvPr>
            <p:ph type="pic" sz="quarter" idx="15"/>
          </p:nvPr>
        </p:nvSpPr>
        <p:spPr bwMode="auto">
          <a:xfrm>
            <a:off x="4645026" y="1555751"/>
            <a:ext cx="4041775"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1" name="Text Placeholder 14"/>
          <p:cNvSpPr>
            <a:spLocks noGrp="1"/>
          </p:cNvSpPr>
          <p:nvPr>
            <p:ph type="body" sz="quarter" idx="16"/>
          </p:nvPr>
        </p:nvSpPr>
        <p:spPr bwMode="auto">
          <a:xfrm>
            <a:off x="457201" y="3605214"/>
            <a:ext cx="4040188" cy="2197100"/>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2" name="Text Placeholder 14"/>
          <p:cNvSpPr>
            <a:spLocks noGrp="1"/>
          </p:cNvSpPr>
          <p:nvPr>
            <p:ph type="body" sz="quarter" idx="17"/>
          </p:nvPr>
        </p:nvSpPr>
        <p:spPr bwMode="auto">
          <a:xfrm>
            <a:off x="4646613" y="3605214"/>
            <a:ext cx="4040188" cy="2197100"/>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6557791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2732619"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Bildplatzhalter 23"/>
          <p:cNvSpPr>
            <a:spLocks noGrp="1"/>
          </p:cNvSpPr>
          <p:nvPr>
            <p:ph type="pic" sz="quarter" idx="23"/>
          </p:nvPr>
        </p:nvSpPr>
        <p:spPr bwMode="auto">
          <a:xfrm>
            <a:off x="457201" y="3752852"/>
            <a:ext cx="2732619"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2" name="Text Placeholder 14"/>
          <p:cNvSpPr>
            <a:spLocks noGrp="1"/>
          </p:cNvSpPr>
          <p:nvPr>
            <p:ph type="body" sz="quarter" idx="16"/>
          </p:nvPr>
        </p:nvSpPr>
        <p:spPr bwMode="auto">
          <a:xfrm>
            <a:off x="3337457" y="1555751"/>
            <a:ext cx="5349344" cy="2049462"/>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3" name="Text Placeholder 14"/>
          <p:cNvSpPr>
            <a:spLocks noGrp="1"/>
          </p:cNvSpPr>
          <p:nvPr>
            <p:ph type="body" sz="quarter" idx="24"/>
          </p:nvPr>
        </p:nvSpPr>
        <p:spPr bwMode="auto">
          <a:xfrm>
            <a:off x="3337457" y="3752852"/>
            <a:ext cx="5349344" cy="2049462"/>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0907180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15210652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tIns="0" rIns="0" bIns="0"/>
          <a:lstStyle/>
          <a:p>
            <a:r>
              <a:rPr lang="nl-NL">
                <a:solidFill>
                  <a:prstClr val="black">
                    <a:tint val="75000"/>
                  </a:prstClr>
                </a:solidFill>
              </a:rPr>
              <a:t>Cranfield, 16 October 2014</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2732619" cy="131709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Bildplatzhalter 23"/>
          <p:cNvSpPr>
            <a:spLocks noGrp="1"/>
          </p:cNvSpPr>
          <p:nvPr>
            <p:ph type="pic" sz="quarter" idx="23"/>
          </p:nvPr>
        </p:nvSpPr>
        <p:spPr bwMode="auto">
          <a:xfrm>
            <a:off x="457201" y="3020484"/>
            <a:ext cx="2732619" cy="131709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32" name="Bildplatzhalter 23"/>
          <p:cNvSpPr>
            <a:spLocks noGrp="1"/>
          </p:cNvSpPr>
          <p:nvPr>
            <p:ph type="pic" sz="quarter" idx="25"/>
          </p:nvPr>
        </p:nvSpPr>
        <p:spPr bwMode="auto">
          <a:xfrm>
            <a:off x="457201" y="4485220"/>
            <a:ext cx="2732619" cy="131709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2" name="Text Placeholder 14"/>
          <p:cNvSpPr>
            <a:spLocks noGrp="1"/>
          </p:cNvSpPr>
          <p:nvPr>
            <p:ph type="body" sz="quarter" idx="16"/>
          </p:nvPr>
        </p:nvSpPr>
        <p:spPr bwMode="auto">
          <a:xfrm>
            <a:off x="3337457" y="1555752"/>
            <a:ext cx="5349344" cy="1317092"/>
          </a:xfrm>
          <a:solidFill>
            <a:schemeClr val="bg1"/>
          </a:solidFill>
          <a:ln w="12700">
            <a:solidFill>
              <a:schemeClr val="bg1">
                <a:lumMod val="75000"/>
              </a:schemeClr>
            </a:solidFill>
          </a:ln>
        </p:spPr>
        <p:txBody>
          <a:bodyPr lIns="108000" tIns="108000" rIns="108000" bIns="108000">
            <a:noAutofit/>
          </a:bodyPr>
          <a:lstStyle>
            <a:lvl1pPr algn="l" defTabSz="914400" rtl="0" eaLnBrk="1" latinLnBrk="0" hangingPunct="1">
              <a:spcBef>
                <a:spcPts val="400"/>
              </a:spcBef>
              <a:buClr>
                <a:schemeClr val="accent6">
                  <a:lumMod val="50000"/>
                </a:schemeClr>
              </a:buClr>
              <a:buFont typeface="Wingdings" pitchFamily="2" charset="2"/>
              <a:buChar char="§"/>
              <a:defRPr lang="en-US" sz="16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1600" kern="1200" dirty="0" smtClean="0">
                <a:solidFill>
                  <a:schemeClr val="tx1"/>
                </a:solidFill>
                <a:latin typeface="+mn-lt"/>
                <a:ea typeface="+mn-ea"/>
                <a:cs typeface="+mn-cs"/>
              </a:defRPr>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3" name="Text Placeholder 14"/>
          <p:cNvSpPr>
            <a:spLocks noGrp="1"/>
          </p:cNvSpPr>
          <p:nvPr>
            <p:ph type="body" sz="quarter" idx="26"/>
          </p:nvPr>
        </p:nvSpPr>
        <p:spPr bwMode="auto">
          <a:xfrm>
            <a:off x="3337457" y="3020484"/>
            <a:ext cx="5349344" cy="1317092"/>
          </a:xfrm>
          <a:solidFill>
            <a:schemeClr val="bg1"/>
          </a:solidFill>
          <a:ln w="12700">
            <a:solidFill>
              <a:schemeClr val="bg1">
                <a:lumMod val="75000"/>
              </a:schemeClr>
            </a:solidFill>
          </a:ln>
        </p:spPr>
        <p:txBody>
          <a:bodyPr lIns="108000" tIns="108000" rIns="108000" bIns="108000">
            <a:no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6" name="Text Placeholder 14"/>
          <p:cNvSpPr>
            <a:spLocks noGrp="1"/>
          </p:cNvSpPr>
          <p:nvPr>
            <p:ph type="body" sz="quarter" idx="27"/>
          </p:nvPr>
        </p:nvSpPr>
        <p:spPr bwMode="auto">
          <a:xfrm>
            <a:off x="3337457" y="4485220"/>
            <a:ext cx="5349344" cy="1317092"/>
          </a:xfrm>
          <a:solidFill>
            <a:schemeClr val="bg1"/>
          </a:solidFill>
          <a:ln w="12700">
            <a:solidFill>
              <a:schemeClr val="bg1">
                <a:lumMod val="75000"/>
              </a:schemeClr>
            </a:solidFill>
          </a:ln>
        </p:spPr>
        <p:txBody>
          <a:bodyPr lIns="108000" tIns="108000" rIns="108000" bIns="108000">
            <a:noAutofit/>
          </a:bodyPr>
          <a:lstStyle>
            <a:lvl1pPr algn="l" defTabSz="914400" rtl="0" eaLnBrk="1" latinLnBrk="0" hangingPunct="1">
              <a:spcBef>
                <a:spcPts val="400"/>
              </a:spcBef>
              <a:buClr>
                <a:schemeClr val="accent6">
                  <a:lumMod val="50000"/>
                </a:schemeClr>
              </a:buClr>
              <a:buFont typeface="Wingdings" pitchFamily="2" charset="2"/>
              <a:buChar char="§"/>
              <a:defRPr lang="en-US" sz="16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1600" kern="1200" dirty="0" smtClean="0">
                <a:solidFill>
                  <a:schemeClr val="tx1"/>
                </a:solidFill>
                <a:latin typeface="+mn-lt"/>
                <a:ea typeface="+mn-ea"/>
                <a:cs typeface="+mn-cs"/>
              </a:defRPr>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53720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tIns="0" rIns="0" bIns="0"/>
          <a:lstStyle/>
          <a:p>
            <a:r>
              <a:rPr lang="nl-NL">
                <a:solidFill>
                  <a:prstClr val="black">
                    <a:tint val="75000"/>
                  </a:prstClr>
                </a:solidFill>
              </a:rPr>
              <a:t>Cranfield, 16 October 2014</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0" y="1555751"/>
            <a:ext cx="1946672"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26" name="Bildplatzhalter 25"/>
          <p:cNvSpPr>
            <a:spLocks noGrp="1"/>
          </p:cNvSpPr>
          <p:nvPr>
            <p:ph type="pic" sz="quarter" idx="15"/>
          </p:nvPr>
        </p:nvSpPr>
        <p:spPr bwMode="auto">
          <a:xfrm>
            <a:off x="2550716"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44" name="Bildplatzhalter 25"/>
          <p:cNvSpPr>
            <a:spLocks noGrp="1"/>
          </p:cNvSpPr>
          <p:nvPr>
            <p:ph type="pic" sz="quarter" idx="19"/>
          </p:nvPr>
        </p:nvSpPr>
        <p:spPr bwMode="auto">
          <a:xfrm>
            <a:off x="464581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46" name="Bildplatzhalter 25"/>
          <p:cNvSpPr>
            <a:spLocks noGrp="1"/>
          </p:cNvSpPr>
          <p:nvPr>
            <p:ph type="pic" sz="quarter" idx="21"/>
          </p:nvPr>
        </p:nvSpPr>
        <p:spPr bwMode="auto">
          <a:xfrm>
            <a:off x="674012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Text Placeholder 14"/>
          <p:cNvSpPr>
            <a:spLocks noGrp="1"/>
          </p:cNvSpPr>
          <p:nvPr>
            <p:ph type="body" sz="quarter" idx="28"/>
          </p:nvPr>
        </p:nvSpPr>
        <p:spPr bwMode="auto">
          <a:xfrm>
            <a:off x="45720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4" name="Text Placeholder 14"/>
          <p:cNvSpPr>
            <a:spLocks noGrp="1"/>
          </p:cNvSpPr>
          <p:nvPr>
            <p:ph type="body" sz="quarter" idx="29"/>
          </p:nvPr>
        </p:nvSpPr>
        <p:spPr bwMode="auto">
          <a:xfrm>
            <a:off x="255151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9" name="Text Placeholder 14"/>
          <p:cNvSpPr>
            <a:spLocks noGrp="1"/>
          </p:cNvSpPr>
          <p:nvPr>
            <p:ph type="body" sz="quarter" idx="30"/>
          </p:nvPr>
        </p:nvSpPr>
        <p:spPr bwMode="auto">
          <a:xfrm>
            <a:off x="4646613"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20" name="Text Placeholder 14"/>
          <p:cNvSpPr>
            <a:spLocks noGrp="1"/>
          </p:cNvSpPr>
          <p:nvPr>
            <p:ph type="body" sz="quarter" idx="31"/>
          </p:nvPr>
        </p:nvSpPr>
        <p:spPr bwMode="auto">
          <a:xfrm>
            <a:off x="6740127"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084911409"/>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agram with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0" y="1555750"/>
            <a:ext cx="4040981"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rIns="0" bIns="0"/>
          <a:lstStyle/>
          <a:p>
            <a:r>
              <a:rPr lang="nl-NL">
                <a:solidFill>
                  <a:prstClr val="black">
                    <a:tint val="75000"/>
                  </a:prstClr>
                </a:solidFill>
              </a:rPr>
              <a:t>Cranfield, 16 October 2014</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2" name="Text Placeholder 8"/>
          <p:cNvSpPr>
            <a:spLocks noGrp="1"/>
          </p:cNvSpPr>
          <p:nvPr>
            <p:ph type="body" sz="quarter" idx="18"/>
          </p:nvPr>
        </p:nvSpPr>
        <p:spPr bwMode="auto">
          <a:xfrm>
            <a:off x="4645819" y="1555750"/>
            <a:ext cx="4040980" cy="4246563"/>
          </a:xfrm>
        </p:spPr>
        <p:txBody>
          <a:bodyPr/>
          <a:lstStyle>
            <a:lvl1pPr>
              <a:spcBef>
                <a:spcPts val="800"/>
              </a:spcBef>
              <a:buClr>
                <a:schemeClr val="accent6">
                  <a:lumMod val="50000"/>
                </a:schemeClr>
              </a:buClr>
              <a:buFont typeface="Wingdings" pitchFamily="2" charset="2"/>
              <a:buChar char="§"/>
              <a:defRPr/>
            </a:lvl1pPr>
            <a:lvl2pPr>
              <a:spcBef>
                <a:spcPts val="800"/>
              </a:spcBef>
              <a:defRPr/>
            </a:lvl2pPr>
            <a:lvl3pPr>
              <a:spcBef>
                <a:spcPts val="800"/>
              </a:spcBef>
              <a:buClr>
                <a:schemeClr val="accent6">
                  <a:lumMod val="50000"/>
                </a:schemeClr>
              </a:buClr>
              <a:buFont typeface="Wingdings" pitchFamily="2" charset="2"/>
              <a:buChar char="§"/>
              <a:defRPr/>
            </a:lvl3pPr>
            <a:lvl4pPr>
              <a:spcBef>
                <a:spcPts val="800"/>
              </a:spcBef>
              <a:defRPr/>
            </a:lvl4pPr>
            <a:lvl5pPr>
              <a:spcBef>
                <a:spcPts val="8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653803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agram with small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1" y="1555750"/>
            <a:ext cx="5437188"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8" name="Fußzeilenplatzhalter 7"/>
          <p:cNvSpPr>
            <a:spLocks noGrp="1"/>
          </p:cNvSpPr>
          <p:nvPr>
            <p:ph type="ftr" sz="quarter" idx="11"/>
          </p:nvPr>
        </p:nvSpPr>
        <p:spPr bwMode="auto"/>
        <p:txBody>
          <a:bodyPr lIns="0" tIns="0" rIns="0" bIns="0"/>
          <a:lstStyle/>
          <a:p>
            <a:r>
              <a:rPr lang="nl-NL">
                <a:solidFill>
                  <a:prstClr val="black">
                    <a:tint val="75000"/>
                  </a:prstClr>
                </a:solidFill>
              </a:rPr>
              <a:t>Cranfield, 16 October 2014</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12" name="Text Placeholder 8"/>
          <p:cNvSpPr>
            <a:spLocks noGrp="1"/>
          </p:cNvSpPr>
          <p:nvPr>
            <p:ph type="body" sz="quarter" idx="18"/>
          </p:nvPr>
        </p:nvSpPr>
        <p:spPr bwMode="auto">
          <a:xfrm>
            <a:off x="6042026" y="1555750"/>
            <a:ext cx="2644775" cy="4246563"/>
          </a:xfrm>
        </p:spPr>
        <p:txBody>
          <a:bodyPr/>
          <a:lstStyle>
            <a:lvl1pPr>
              <a:buClr>
                <a:schemeClr val="accent6">
                  <a:lumMod val="50000"/>
                </a:schemeClr>
              </a:buClr>
              <a:buFont typeface="Wingdings" pitchFamily="2" charset="2"/>
              <a:buChar char="§"/>
              <a:defRPr/>
            </a:lvl1pPr>
            <a:lvl2pPr>
              <a:spcBef>
                <a:spcPts val="800"/>
              </a:spcBef>
              <a:defRPr/>
            </a:lvl2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16845583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1" y="1555750"/>
            <a:ext cx="8229600"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Tree>
    <p:extLst>
      <p:ext uri="{BB962C8B-B14F-4D97-AF65-F5344CB8AC3E}">
        <p14:creationId xmlns:p14="http://schemas.microsoft.com/office/powerpoint/2010/main" val="46203148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Tabellenplatzhalter 12"/>
          <p:cNvSpPr>
            <a:spLocks noGrp="1"/>
          </p:cNvSpPr>
          <p:nvPr>
            <p:ph type="tbl" sz="quarter" idx="18"/>
          </p:nvPr>
        </p:nvSpPr>
        <p:spPr bwMode="auto">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15"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6"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43541152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7"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1"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830221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termission Slide 1">
    <p:spTree>
      <p:nvGrpSpPr>
        <p:cNvPr id="1" name=""/>
        <p:cNvGrpSpPr/>
        <p:nvPr/>
      </p:nvGrpSpPr>
      <p:grpSpPr>
        <a:xfrm>
          <a:off x="0" y="0"/>
          <a:ext cx="0" cy="0"/>
          <a:chOff x="0" y="0"/>
          <a:chExt cx="0" cy="0"/>
        </a:xfrm>
      </p:grpSpPr>
      <p:sp>
        <p:nvSpPr>
          <p:cNvPr id="7" name="Rechteck 6"/>
          <p:cNvSpPr/>
          <p:nvPr userDrawn="1"/>
        </p:nvSpPr>
        <p:spPr bwMode="auto">
          <a:xfrm>
            <a:off x="0" y="0"/>
            <a:ext cx="9144001" cy="42481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hteck 7"/>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9"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5"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6"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819478080"/>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termission Slide 2">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2"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4" name="Rechteck 13"/>
          <p:cNvSpPr/>
          <p:nvPr userDrawn="1"/>
        </p:nvSpPr>
        <p:spPr bwMode="auto">
          <a:xfrm>
            <a:off x="0" y="0"/>
            <a:ext cx="9144001" cy="4248151"/>
          </a:xfrm>
          <a:prstGeom prst="rect">
            <a:avLst/>
          </a:prstGeom>
          <a:gradFill flip="none" rotWithShape="1">
            <a:gsLst>
              <a:gs pos="0">
                <a:schemeClr val="bg1">
                  <a:lumMod val="85000"/>
                  <a:shade val="30000"/>
                  <a:satMod val="115000"/>
                  <a:alpha val="66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hteck 18"/>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0"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406404121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termission Slide 3">
    <p:spTree>
      <p:nvGrpSpPr>
        <p:cNvPr id="1" name=""/>
        <p:cNvGrpSpPr/>
        <p:nvPr/>
      </p:nvGrpSpPr>
      <p:grpSpPr>
        <a:xfrm>
          <a:off x="0" y="0"/>
          <a:ext cx="0" cy="0"/>
          <a:chOff x="0" y="0"/>
          <a:chExt cx="0" cy="0"/>
        </a:xfrm>
      </p:grpSpPr>
      <p:sp>
        <p:nvSpPr>
          <p:cNvPr id="6"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8"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9" name="Rechteck 8"/>
          <p:cNvSpPr/>
          <p:nvPr userDrawn="1"/>
        </p:nvSpPr>
        <p:spPr bwMode="auto">
          <a:xfrm>
            <a:off x="0" y="0"/>
            <a:ext cx="9144001" cy="42481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hteck 9"/>
          <p:cNvSpPr/>
          <p:nvPr userDrawn="1"/>
        </p:nvSpPr>
        <p:spPr bwMode="auto">
          <a:xfrm>
            <a:off x="0" y="4124326"/>
            <a:ext cx="9144000" cy="123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2"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253371123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27381467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termission Slide 4">
    <p:spTree>
      <p:nvGrpSpPr>
        <p:cNvPr id="1" name=""/>
        <p:cNvGrpSpPr/>
        <p:nvPr/>
      </p:nvGrpSpPr>
      <p:grpSpPr>
        <a:xfrm>
          <a:off x="0" y="0"/>
          <a:ext cx="0" cy="0"/>
          <a:chOff x="0" y="0"/>
          <a:chExt cx="0" cy="0"/>
        </a:xfrm>
      </p:grpSpPr>
      <p:sp>
        <p:nvSpPr>
          <p:cNvPr id="6"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8"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9" name="Rechteck 8"/>
          <p:cNvSpPr/>
          <p:nvPr userDrawn="1"/>
        </p:nvSpPr>
        <p:spPr bwMode="auto">
          <a:xfrm>
            <a:off x="0" y="0"/>
            <a:ext cx="9144001" cy="42481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hteck 9"/>
          <p:cNvSpPr/>
          <p:nvPr userDrawn="1"/>
        </p:nvSpPr>
        <p:spPr bwMode="auto">
          <a:xfrm>
            <a:off x="0" y="4124326"/>
            <a:ext cx="9144000" cy="1238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2"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111421462"/>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termission Slide 5">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2"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8"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0" name="Rechteck 19"/>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263099062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ntermission Slide 6">
    <p:spTree>
      <p:nvGrpSpPr>
        <p:cNvPr id="1" name=""/>
        <p:cNvGrpSpPr/>
        <p:nvPr/>
      </p:nvGrpSpPr>
      <p:grpSpPr>
        <a:xfrm>
          <a:off x="0" y="0"/>
          <a:ext cx="0" cy="0"/>
          <a:chOff x="0" y="0"/>
          <a:chExt cx="0" cy="0"/>
        </a:xfrm>
      </p:grpSpPr>
      <p:sp>
        <p:nvSpPr>
          <p:cNvPr id="12"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5"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9"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20"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1" name="Rechteck 20"/>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194122005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ermission Slide 7">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4"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7"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18" name="Rechteck 17"/>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137742166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ermission Slide 8">
    <p:spTree>
      <p:nvGrpSpPr>
        <p:cNvPr id="1" name=""/>
        <p:cNvGrpSpPr/>
        <p:nvPr/>
      </p:nvGrpSpPr>
      <p:grpSpPr>
        <a:xfrm>
          <a:off x="0" y="0"/>
          <a:ext cx="0" cy="0"/>
          <a:chOff x="0" y="0"/>
          <a:chExt cx="0" cy="0"/>
        </a:xfrm>
      </p:grpSpPr>
      <p:sp>
        <p:nvSpPr>
          <p:cNvPr id="9"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3"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8"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9"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0" name="Rechteck 19"/>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206198992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auto"/>
        <p:txBody>
          <a:bodyPr/>
          <a:lstStyle/>
          <a:p>
            <a:r>
              <a:rPr lang="nl-NL">
                <a:solidFill>
                  <a:prstClr val="black">
                    <a:tint val="75000"/>
                  </a:prstClr>
                </a:solidFill>
              </a:rPr>
              <a:t>Cranfield, 16 October 2014</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3671103"/>
            <a:ext cx="9144001"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p>
            <a:endParaRPr lang="de-DE"/>
          </a:p>
        </p:txBody>
      </p:sp>
      <p:sp>
        <p:nvSpPr>
          <p:cNvPr id="19" name="Textplatzhalter 18"/>
          <p:cNvSpPr>
            <a:spLocks noGrp="1"/>
          </p:cNvSpPr>
          <p:nvPr>
            <p:ph type="body" sz="quarter" idx="15"/>
          </p:nvPr>
        </p:nvSpPr>
        <p:spPr bwMode="auto">
          <a:xfrm>
            <a:off x="457200" y="339353"/>
            <a:ext cx="8229600" cy="3179351"/>
          </a:xfrm>
        </p:spPr>
        <p:txBody>
          <a:bodyPr anchor="ctr" anchorCtr="0">
            <a:normAutofit/>
          </a:bodyPr>
          <a:lstStyle>
            <a:lvl1pPr marL="0" indent="0" algn="ctr">
              <a:buNone/>
              <a:defRPr sz="2800"/>
            </a:lvl1pPr>
            <a:lvl2pPr algn="ctr">
              <a:defRPr/>
            </a:lvl2pPr>
          </a:lstStyle>
          <a:p>
            <a:pPr lvl="0"/>
            <a:endParaRPr lang="de-DE" dirty="0" smtClean="0"/>
          </a:p>
        </p:txBody>
      </p:sp>
    </p:spTree>
    <p:extLst>
      <p:ext uri="{BB962C8B-B14F-4D97-AF65-F5344CB8AC3E}">
        <p14:creationId xmlns:p14="http://schemas.microsoft.com/office/powerpoint/2010/main" val="367019675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estions &amp; Answers">
    <p:spTree>
      <p:nvGrpSpPr>
        <p:cNvPr id="1" name=""/>
        <p:cNvGrpSpPr/>
        <p:nvPr/>
      </p:nvGrpSpPr>
      <p:grpSpPr>
        <a:xfrm>
          <a:off x="0" y="0"/>
          <a:ext cx="0" cy="0"/>
          <a:chOff x="0" y="0"/>
          <a:chExt cx="0" cy="0"/>
        </a:xfrm>
      </p:grpSpPr>
      <p:sp>
        <p:nvSpPr>
          <p:cNvPr id="39" name="Textfeld 38"/>
          <p:cNvSpPr txBox="1"/>
          <p:nvPr userDrawn="1"/>
        </p:nvSpPr>
        <p:spPr bwMode="gray">
          <a:xfrm>
            <a:off x="395544" y="932774"/>
            <a:ext cx="8105547" cy="2400657"/>
          </a:xfrm>
          <a:prstGeom prst="rect">
            <a:avLst/>
          </a:prstGeom>
          <a:noFill/>
        </p:spPr>
        <p:txBody>
          <a:bodyPr wrap="square" rtlCol="0">
            <a:spAutoFit/>
          </a:bodyPr>
          <a:lstStyle/>
          <a:p>
            <a:pPr algn="ctr"/>
            <a:r>
              <a:rPr lang="de-DE" sz="15000" b="1" dirty="0" smtClean="0">
                <a:solidFill>
                  <a:prstClr val="white">
                    <a:lumMod val="85000"/>
                  </a:prstClr>
                </a:solidFill>
              </a:rPr>
              <a:t>Q &amp; A</a:t>
            </a:r>
            <a:endParaRPr lang="en-GB" sz="15000" b="1" dirty="0">
              <a:solidFill>
                <a:prstClr val="white">
                  <a:lumMod val="85000"/>
                </a:prstClr>
              </a:solidFill>
            </a:endParaRPr>
          </a:p>
        </p:txBody>
      </p:sp>
      <p:sp>
        <p:nvSpPr>
          <p:cNvPr id="2" name="Titel 1"/>
          <p:cNvSpPr>
            <a:spLocks noGrp="1"/>
          </p:cNvSpPr>
          <p:nvPr>
            <p:ph type="title" hasCustomPrompt="1"/>
          </p:nvPr>
        </p:nvSpPr>
        <p:spPr bwMode="auto"/>
        <p:txBody>
          <a:bodyPr/>
          <a:lstStyle>
            <a:lvl1pPr>
              <a:defRPr baseline="0"/>
            </a:lvl1pPr>
          </a:lstStyle>
          <a:p>
            <a:r>
              <a:rPr lang="en-US" noProof="0" dirty="0" smtClean="0"/>
              <a:t>Any questions?</a:t>
            </a:r>
            <a:endParaRPr lang="en-US" noProof="0" dirty="0"/>
          </a:p>
        </p:txBody>
      </p:sp>
      <p:sp>
        <p:nvSpPr>
          <p:cNvPr id="6" name="Fußzeilenplatzhalter 5"/>
          <p:cNvSpPr>
            <a:spLocks noGrp="1"/>
          </p:cNvSpPr>
          <p:nvPr>
            <p:ph type="ftr" sz="quarter" idx="11"/>
          </p:nvPr>
        </p:nvSpPr>
        <p:spPr bwMode="auto"/>
        <p:txBody>
          <a:bodyPr/>
          <a:lstStyle/>
          <a:p>
            <a:r>
              <a:rPr lang="nl-NL">
                <a:solidFill>
                  <a:prstClr val="black">
                    <a:tint val="75000"/>
                  </a:prstClr>
                </a:solidFill>
              </a:rPr>
              <a:t>Cranfield, 16 October 2014</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2" y="3671103"/>
            <a:ext cx="9143999"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endParaRPr lang="de-DE"/>
          </a:p>
        </p:txBody>
      </p:sp>
      <p:sp>
        <p:nvSpPr>
          <p:cNvPr id="19" name="Textplatzhalter 18"/>
          <p:cNvSpPr>
            <a:spLocks noGrp="1"/>
          </p:cNvSpPr>
          <p:nvPr>
            <p:ph type="body" sz="quarter" idx="15" hasCustomPrompt="1"/>
          </p:nvPr>
        </p:nvSpPr>
        <p:spPr bwMode="auto">
          <a:xfrm>
            <a:off x="457200" y="1555752"/>
            <a:ext cx="8229600" cy="1962952"/>
          </a:xfrm>
        </p:spPr>
        <p:txBody>
          <a:bodyPr anchor="ctr" anchorCtr="0">
            <a:normAutofit/>
          </a:bodyPr>
          <a:lstStyle>
            <a:lvl1pPr marL="0" indent="0" algn="ctr">
              <a:buNone/>
              <a:defRPr sz="6000" b="1"/>
            </a:lvl1pPr>
          </a:lstStyle>
          <a:p>
            <a:pPr lvl="0"/>
            <a:r>
              <a:rPr lang="de-DE" dirty="0" smtClean="0"/>
              <a:t>Questions &amp; Answers</a:t>
            </a:r>
          </a:p>
        </p:txBody>
      </p:sp>
    </p:spTree>
    <p:extLst>
      <p:ext uri="{BB962C8B-B14F-4D97-AF65-F5344CB8AC3E}">
        <p14:creationId xmlns:p14="http://schemas.microsoft.com/office/powerpoint/2010/main" val="319610134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auto"/>
        <p:txBody>
          <a:bodyPr/>
          <a:lstStyle>
            <a:lvl1pPr>
              <a:defRPr baseline="0"/>
            </a:lvl1pPr>
          </a:lstStyle>
          <a:p>
            <a:r>
              <a:rPr lang="en-US" noProof="0" dirty="0" smtClean="0"/>
              <a:t>Thank you!</a:t>
            </a:r>
            <a:endParaRPr lang="en-US" noProof="0" dirty="0"/>
          </a:p>
        </p:txBody>
      </p:sp>
      <p:sp>
        <p:nvSpPr>
          <p:cNvPr id="6" name="Fußzeilenplatzhalter 5"/>
          <p:cNvSpPr>
            <a:spLocks noGrp="1"/>
          </p:cNvSpPr>
          <p:nvPr>
            <p:ph type="ftr" sz="quarter" idx="11"/>
          </p:nvPr>
        </p:nvSpPr>
        <p:spPr bwMode="auto"/>
        <p:txBody>
          <a:bodyPr/>
          <a:lstStyle/>
          <a:p>
            <a:r>
              <a:rPr lang="nl-NL">
                <a:solidFill>
                  <a:prstClr val="black">
                    <a:tint val="75000"/>
                  </a:prstClr>
                </a:solidFill>
              </a:rPr>
              <a:t>Cranfield, 16 October 2014</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1" y="3671103"/>
            <a:ext cx="4572016"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endParaRPr lang="de-DE"/>
          </a:p>
        </p:txBody>
      </p:sp>
      <p:sp>
        <p:nvSpPr>
          <p:cNvPr id="14" name="Textplatzhalter 15"/>
          <p:cNvSpPr>
            <a:spLocks noGrp="1"/>
          </p:cNvSpPr>
          <p:nvPr>
            <p:ph type="body" sz="quarter" idx="17" hasCustomPrompt="1"/>
          </p:nvPr>
        </p:nvSpPr>
        <p:spPr bwMode="auto">
          <a:xfrm>
            <a:off x="6042026" y="2348805"/>
            <a:ext cx="2644775" cy="713434"/>
          </a:xfrm>
        </p:spPr>
        <p:txBody>
          <a:bodyPr>
            <a:normAutofit/>
          </a:bodyPr>
          <a:lstStyle>
            <a:lvl1pPr marL="0" indent="0">
              <a:spcBef>
                <a:spcPts val="0"/>
              </a:spcBef>
              <a:buNone/>
              <a:defRPr sz="1400" b="1" baseline="0"/>
            </a:lvl1pPr>
            <a:lvl2pPr>
              <a:buNone/>
              <a:defRPr/>
            </a:lvl2pPr>
          </a:lstStyle>
          <a:p>
            <a:pPr lvl="0"/>
            <a:r>
              <a:rPr lang="de-DE" dirty="0" smtClean="0"/>
              <a:t>Company Name</a:t>
            </a:r>
            <a:br>
              <a:rPr lang="de-DE" dirty="0" smtClean="0"/>
            </a:br>
            <a:r>
              <a:rPr lang="de-DE" dirty="0" smtClean="0"/>
              <a:t>Your Name</a:t>
            </a:r>
          </a:p>
        </p:txBody>
      </p:sp>
      <p:sp>
        <p:nvSpPr>
          <p:cNvPr id="16" name="Textplatzhalter 15"/>
          <p:cNvSpPr>
            <a:spLocks noGrp="1"/>
          </p:cNvSpPr>
          <p:nvPr>
            <p:ph type="body" sz="quarter" idx="18" hasCustomPrompt="1"/>
          </p:nvPr>
        </p:nvSpPr>
        <p:spPr bwMode="auto">
          <a:xfrm>
            <a:off x="6042026" y="1555751"/>
            <a:ext cx="2644775" cy="644839"/>
          </a:xfrm>
        </p:spPr>
        <p:txBody>
          <a:bodyPr>
            <a:normAutofit/>
          </a:bodyPr>
          <a:lstStyle>
            <a:lvl1pPr marL="0" indent="0">
              <a:buNone/>
              <a:defRPr sz="2400" b="1" baseline="0"/>
            </a:lvl1pPr>
            <a:lvl2pPr>
              <a:buNone/>
              <a:defRPr/>
            </a:lvl2pPr>
          </a:lstStyle>
          <a:p>
            <a:pPr lvl="0"/>
            <a:r>
              <a:rPr lang="de-DE" dirty="0" smtClean="0"/>
              <a:t>Contact</a:t>
            </a:r>
          </a:p>
        </p:txBody>
      </p:sp>
      <p:sp>
        <p:nvSpPr>
          <p:cNvPr id="17" name="Textplatzhalter 15"/>
          <p:cNvSpPr>
            <a:spLocks noGrp="1"/>
          </p:cNvSpPr>
          <p:nvPr>
            <p:ph type="body" sz="quarter" idx="19" hasCustomPrompt="1"/>
          </p:nvPr>
        </p:nvSpPr>
        <p:spPr bwMode="auto">
          <a:xfrm>
            <a:off x="6042026" y="3210454"/>
            <a:ext cx="2644775" cy="1427653"/>
          </a:xfrm>
        </p:spPr>
        <p:txBody>
          <a:bodyPr>
            <a:normAutofit/>
          </a:bodyPr>
          <a:lstStyle>
            <a:lvl1pPr marL="0" indent="0">
              <a:spcBef>
                <a:spcPts val="0"/>
              </a:spcBef>
              <a:buNone/>
              <a:defRPr sz="1400" baseline="0"/>
            </a:lvl1pPr>
            <a:lvl2pPr>
              <a:buNone/>
              <a:defRPr/>
            </a:lvl2pPr>
          </a:lstStyle>
          <a:p>
            <a:pPr lvl="0"/>
            <a:r>
              <a:rPr lang="de-DE" dirty="0" smtClean="0"/>
              <a:t>Your Adress and Contact Information</a:t>
            </a:r>
            <a:br>
              <a:rPr lang="de-DE" dirty="0" smtClean="0"/>
            </a:br>
            <a:r>
              <a:rPr lang="de-DE" dirty="0" smtClean="0"/>
              <a:t/>
            </a:r>
            <a:br>
              <a:rPr lang="de-DE" dirty="0" smtClean="0"/>
            </a:br>
            <a:endParaRPr lang="de-DE" dirty="0" smtClean="0"/>
          </a:p>
        </p:txBody>
      </p:sp>
      <p:sp>
        <p:nvSpPr>
          <p:cNvPr id="18" name="Textplatzhalter 15"/>
          <p:cNvSpPr>
            <a:spLocks noGrp="1"/>
          </p:cNvSpPr>
          <p:nvPr>
            <p:ph type="body" sz="quarter" idx="20" hasCustomPrompt="1"/>
          </p:nvPr>
        </p:nvSpPr>
        <p:spPr bwMode="auto">
          <a:xfrm>
            <a:off x="6042026" y="4786323"/>
            <a:ext cx="2644775" cy="1015991"/>
          </a:xfrm>
        </p:spPr>
        <p:txBody>
          <a:bodyPr>
            <a:normAutofit/>
          </a:bodyPr>
          <a:lstStyle>
            <a:lvl1pPr marL="0" indent="0">
              <a:spcBef>
                <a:spcPts val="0"/>
              </a:spcBef>
              <a:buNone/>
              <a:defRPr sz="1600" u="sng" baseline="0">
                <a:solidFill>
                  <a:srgbClr val="0070C0"/>
                </a:solidFill>
              </a:defRPr>
            </a:lvl1pPr>
            <a:lvl2pPr>
              <a:buNone/>
              <a:defRPr/>
            </a:lvl2pPr>
          </a:lstStyle>
          <a:p>
            <a:pPr lvl="0"/>
            <a:r>
              <a:rPr lang="de-DE" dirty="0" smtClean="0"/>
              <a:t>www.domain.com</a:t>
            </a:r>
          </a:p>
        </p:txBody>
      </p:sp>
    </p:spTree>
    <p:extLst>
      <p:ext uri="{BB962C8B-B14F-4D97-AF65-F5344CB8AC3E}">
        <p14:creationId xmlns:p14="http://schemas.microsoft.com/office/powerpoint/2010/main" val="14245579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1108219"/>
            <a:ext cx="9144000" cy="4702973"/>
          </a:xfrm>
          <a:solidFill>
            <a:schemeClr val="bg1">
              <a:lumMod val="75000"/>
            </a:schemeClr>
          </a:solidFill>
        </p:spPr>
        <p:txBody>
          <a:bodyPr/>
          <a:lstStyle/>
          <a:p>
            <a:endParaRPr lang="de-DE"/>
          </a:p>
        </p:txBody>
      </p:sp>
      <p:sp>
        <p:nvSpPr>
          <p:cNvPr id="40" name="Textplatzhalter 39"/>
          <p:cNvSpPr>
            <a:spLocks noGrp="1"/>
          </p:cNvSpPr>
          <p:nvPr>
            <p:ph type="body" sz="quarter" idx="15"/>
          </p:nvPr>
        </p:nvSpPr>
        <p:spPr bwMode="auto">
          <a:xfrm>
            <a:off x="1" y="4650202"/>
            <a:ext cx="5006973" cy="855662"/>
          </a:xfrm>
          <a:solidFill>
            <a:schemeClr val="bg1">
              <a:alpha val="75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3184826016"/>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22860565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ly Header">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7"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188039037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0" name="Rechteck 9"/>
          <p:cNvSpPr/>
          <p:nvPr userDrawn="1"/>
        </p:nvSpPr>
        <p:spPr bwMode="auto">
          <a:xfrm>
            <a:off x="0" y="0"/>
            <a:ext cx="9144001" cy="3952875"/>
          </a:xfrm>
          <a:prstGeom prst="rect">
            <a:avLst/>
          </a:prstGeom>
          <a:gradFill flip="none" rotWithShape="1">
            <a:gsLst>
              <a:gs pos="0">
                <a:schemeClr val="bg1">
                  <a:lumMod val="85000"/>
                  <a:shade val="30000"/>
                  <a:satMod val="115000"/>
                  <a:alpha val="66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hteck 14"/>
          <p:cNvSpPr/>
          <p:nvPr userDrawn="1"/>
        </p:nvSpPr>
        <p:spPr bwMode="auto">
          <a:xfrm>
            <a:off x="0" y="3838575"/>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7"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33289259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33570914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29321469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nly Header">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7"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10314254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Inhaltsplatzhalter 2"/>
          <p:cNvSpPr>
            <a:spLocks noGrp="1"/>
          </p:cNvSpPr>
          <p:nvPr>
            <p:ph idx="1" hasCustomPrompt="1"/>
          </p:nvPr>
        </p:nvSpPr>
        <p:spPr bwMode="auto">
          <a:noFill/>
        </p:spPr>
        <p:txBody>
          <a:bodyPr>
            <a:normAutofit/>
          </a:bodyPr>
          <a:lstStyle>
            <a:lvl1pPr marL="325438" indent="-325438">
              <a:buFont typeface="+mj-lt"/>
              <a:buAutoNum type="arabicPeriod"/>
              <a:defRPr sz="2400" baseline="0"/>
            </a:lvl1pPr>
            <a:lvl2pPr marL="536575" indent="-295275">
              <a:buClr>
                <a:schemeClr val="accent6">
                  <a:lumMod val="50000"/>
                </a:schemeClr>
              </a:buClr>
              <a:buFont typeface="Wingdings" pitchFamily="2" charset="2"/>
              <a:buChar char="§"/>
              <a:defRPr sz="2400"/>
            </a:lvl2pPr>
            <a:lvl3pPr marL="809625" indent="-273050">
              <a:buClr>
                <a:schemeClr val="accent6">
                  <a:lumMod val="50000"/>
                </a:schemeClr>
              </a:buClr>
              <a:buFont typeface="Wingdings" pitchFamily="2" charset="2"/>
              <a:buChar char="§"/>
              <a:defRPr sz="2400"/>
            </a:lvl3pPr>
            <a:lvl4pPr marL="1071563" indent="-265113">
              <a:buClr>
                <a:schemeClr val="accent6">
                  <a:lumMod val="50000"/>
                </a:schemeClr>
              </a:buClr>
              <a:buFont typeface="Wingdings" pitchFamily="2" charset="2"/>
              <a:buChar char="§"/>
              <a:defRPr sz="2400"/>
            </a:lvl4pPr>
            <a:lvl5pPr marL="1439863" indent="-271463">
              <a:buClr>
                <a:schemeClr val="accent6">
                  <a:lumMod val="50000"/>
                </a:schemeClr>
              </a:buClr>
              <a:buFont typeface="Wingdings" pitchFamily="2" charset="2"/>
              <a:buChar char="§"/>
              <a:defRPr sz="2400"/>
            </a:lvl5pPr>
          </a:lstStyle>
          <a:p>
            <a:pPr lvl="0"/>
            <a:r>
              <a:rPr lang="de-DE" dirty="0" smtClean="0"/>
              <a:t>Item one on the agenda</a:t>
            </a:r>
          </a:p>
          <a:p>
            <a:pPr lvl="1"/>
            <a:r>
              <a:rPr lang="en-US" dirty="0" smtClean="0"/>
              <a:t>Second level</a:t>
            </a:r>
          </a:p>
          <a:p>
            <a:pPr lvl="2"/>
            <a:r>
              <a:rPr lang="en-US" dirty="0" smtClean="0"/>
              <a:t>Third level</a:t>
            </a:r>
          </a:p>
          <a:p>
            <a:pPr lvl="3"/>
            <a:r>
              <a:rPr lang="en-US" dirty="0" smtClean="0"/>
              <a:t>Fourth level</a:t>
            </a:r>
            <a:endParaRPr lang="de-DE" dirty="0" smtClean="0"/>
          </a:p>
          <a:p>
            <a:pPr lvl="4"/>
            <a:r>
              <a:rPr lang="en-US" dirty="0" smtClean="0"/>
              <a:t>Fifth level</a:t>
            </a:r>
            <a:endParaRPr lang="de-DE" dirty="0"/>
          </a:p>
        </p:txBody>
      </p:sp>
      <p:sp>
        <p:nvSpPr>
          <p:cNvPr id="7"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8"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197207967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genda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Textplatzhalter 7"/>
          <p:cNvSpPr>
            <a:spLocks noGrp="1"/>
          </p:cNvSpPr>
          <p:nvPr>
            <p:ph type="body" sz="quarter" idx="13"/>
          </p:nvPr>
        </p:nvSpPr>
        <p:spPr bwMode="auto">
          <a:xfrm>
            <a:off x="1271752" y="1555751"/>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9" name="Textplatzhalter 7"/>
          <p:cNvSpPr>
            <a:spLocks noGrp="1"/>
          </p:cNvSpPr>
          <p:nvPr>
            <p:ph type="body" sz="quarter" idx="14" hasCustomPrompt="1"/>
          </p:nvPr>
        </p:nvSpPr>
        <p:spPr bwMode="auto">
          <a:xfrm>
            <a:off x="457201" y="1555751"/>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1</a:t>
            </a:r>
          </a:p>
        </p:txBody>
      </p:sp>
      <p:sp>
        <p:nvSpPr>
          <p:cNvPr id="10" name="Textplatzhalter 7"/>
          <p:cNvSpPr>
            <a:spLocks noGrp="1"/>
          </p:cNvSpPr>
          <p:nvPr>
            <p:ph type="body" sz="quarter" idx="15"/>
          </p:nvPr>
        </p:nvSpPr>
        <p:spPr bwMode="auto">
          <a:xfrm>
            <a:off x="1271752" y="2214554"/>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1" name="Textplatzhalter 7"/>
          <p:cNvSpPr>
            <a:spLocks noGrp="1"/>
          </p:cNvSpPr>
          <p:nvPr>
            <p:ph type="body" sz="quarter" idx="16" hasCustomPrompt="1"/>
          </p:nvPr>
        </p:nvSpPr>
        <p:spPr bwMode="auto">
          <a:xfrm>
            <a:off x="457201" y="2214554"/>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2</a:t>
            </a:r>
          </a:p>
        </p:txBody>
      </p:sp>
      <p:sp>
        <p:nvSpPr>
          <p:cNvPr id="12" name="Textplatzhalter 7"/>
          <p:cNvSpPr>
            <a:spLocks noGrp="1"/>
          </p:cNvSpPr>
          <p:nvPr>
            <p:ph type="body" sz="quarter" idx="17"/>
          </p:nvPr>
        </p:nvSpPr>
        <p:spPr bwMode="auto">
          <a:xfrm>
            <a:off x="1271752" y="2857496"/>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3" name="Textplatzhalter 7"/>
          <p:cNvSpPr>
            <a:spLocks noGrp="1"/>
          </p:cNvSpPr>
          <p:nvPr>
            <p:ph type="body" sz="quarter" idx="18" hasCustomPrompt="1"/>
          </p:nvPr>
        </p:nvSpPr>
        <p:spPr bwMode="auto">
          <a:xfrm>
            <a:off x="457201" y="2857496"/>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3</a:t>
            </a:r>
          </a:p>
        </p:txBody>
      </p:sp>
      <p:sp>
        <p:nvSpPr>
          <p:cNvPr id="14" name="Textplatzhalter 7"/>
          <p:cNvSpPr>
            <a:spLocks noGrp="1"/>
          </p:cNvSpPr>
          <p:nvPr>
            <p:ph type="body" sz="quarter" idx="19"/>
          </p:nvPr>
        </p:nvSpPr>
        <p:spPr bwMode="auto">
          <a:xfrm>
            <a:off x="1271752" y="3500438"/>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5" name="Textplatzhalter 7"/>
          <p:cNvSpPr>
            <a:spLocks noGrp="1"/>
          </p:cNvSpPr>
          <p:nvPr>
            <p:ph type="body" sz="quarter" idx="20" hasCustomPrompt="1"/>
          </p:nvPr>
        </p:nvSpPr>
        <p:spPr bwMode="auto">
          <a:xfrm>
            <a:off x="457201" y="3500438"/>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4</a:t>
            </a:r>
          </a:p>
        </p:txBody>
      </p:sp>
      <p:sp>
        <p:nvSpPr>
          <p:cNvPr id="16" name="Textplatzhalter 7"/>
          <p:cNvSpPr>
            <a:spLocks noGrp="1"/>
          </p:cNvSpPr>
          <p:nvPr>
            <p:ph type="body" sz="quarter" idx="21"/>
          </p:nvPr>
        </p:nvSpPr>
        <p:spPr bwMode="auto">
          <a:xfrm>
            <a:off x="1271752" y="4143380"/>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7" name="Textplatzhalter 7"/>
          <p:cNvSpPr>
            <a:spLocks noGrp="1"/>
          </p:cNvSpPr>
          <p:nvPr>
            <p:ph type="body" sz="quarter" idx="22" hasCustomPrompt="1"/>
          </p:nvPr>
        </p:nvSpPr>
        <p:spPr bwMode="auto">
          <a:xfrm>
            <a:off x="457201" y="4143380"/>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5</a:t>
            </a:r>
          </a:p>
        </p:txBody>
      </p:sp>
      <p:sp>
        <p:nvSpPr>
          <p:cNvPr id="41" name="Textplatzhalter 7"/>
          <p:cNvSpPr>
            <a:spLocks noGrp="1"/>
          </p:cNvSpPr>
          <p:nvPr>
            <p:ph type="body" sz="quarter" idx="23"/>
          </p:nvPr>
        </p:nvSpPr>
        <p:spPr bwMode="auto">
          <a:xfrm>
            <a:off x="1271752" y="4786322"/>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42" name="Textplatzhalter 7"/>
          <p:cNvSpPr>
            <a:spLocks noGrp="1"/>
          </p:cNvSpPr>
          <p:nvPr>
            <p:ph type="body" sz="quarter" idx="24" hasCustomPrompt="1"/>
          </p:nvPr>
        </p:nvSpPr>
        <p:spPr bwMode="auto">
          <a:xfrm>
            <a:off x="457201" y="4786322"/>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6</a:t>
            </a:r>
          </a:p>
        </p:txBody>
      </p:sp>
      <p:sp>
        <p:nvSpPr>
          <p:cNvPr id="18" name="Textplatzhalter 10"/>
          <p:cNvSpPr>
            <a:spLocks noGrp="1"/>
          </p:cNvSpPr>
          <p:nvPr>
            <p:ph type="body" sz="quarter" idx="25"/>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9"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20"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10261711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Point Lis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Content Placeholder 7"/>
          <p:cNvSpPr>
            <a:spLocks noGrp="1"/>
          </p:cNvSpPr>
          <p:nvPr>
            <p:ph sz="quarter" idx="14"/>
          </p:nvPr>
        </p:nvSpPr>
        <p:spPr bwMode="auto">
          <a:xfrm>
            <a:off x="457200" y="1555750"/>
            <a:ext cx="8229600" cy="4246564"/>
          </a:xfrm>
          <a:noFill/>
        </p:spPr>
        <p:txBody>
          <a:bodyPr/>
          <a:lstStyle>
            <a:lvl1pPr marL="195263" indent="-195263">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95391940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 Bullet-Point List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0" name="Text Placeholder 8"/>
          <p:cNvSpPr>
            <a:spLocks noGrp="1"/>
          </p:cNvSpPr>
          <p:nvPr>
            <p:ph type="body" sz="quarter" idx="14"/>
          </p:nvPr>
        </p:nvSpPr>
        <p:spPr bwMode="auto">
          <a:xfrm>
            <a:off x="457200" y="1555750"/>
            <a:ext cx="4038600" cy="4246563"/>
          </a:xfrm>
          <a:noFill/>
        </p:spPr>
        <p:txBody>
          <a:bodyPr/>
          <a:lstStyle>
            <a:lvl1pPr>
              <a:spcBef>
                <a:spcPts val="1000"/>
              </a:spcBef>
              <a:buClr>
                <a:schemeClr val="accent6">
                  <a:lumMod val="50000"/>
                </a:schemeClr>
              </a:buClr>
              <a:buFont typeface="Wingdings" pitchFamily="2" charset="2"/>
              <a:buChar char="§"/>
              <a:defRPr/>
            </a:lvl1pPr>
            <a:lvl2pPr>
              <a:spcBef>
                <a:spcPts val="1000"/>
              </a:spcBef>
              <a:defRPr/>
            </a:lvl2pPr>
            <a:lvl3pPr>
              <a:spcBef>
                <a:spcPts val="1000"/>
              </a:spcBef>
              <a:buClr>
                <a:schemeClr val="accent6">
                  <a:lumMod val="50000"/>
                </a:schemeClr>
              </a:buClr>
              <a:buFont typeface="Wingdings" pitchFamily="2" charset="2"/>
              <a:buChar char="§"/>
              <a:defRPr/>
            </a:lvl3pPr>
            <a:lvl4pPr>
              <a:spcBef>
                <a:spcPts val="1000"/>
              </a:spcBef>
              <a:defRPr/>
            </a:lvl4pPr>
            <a:lvl5pPr>
              <a:spcBef>
                <a:spcPts val="10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Text Placeholder 8"/>
          <p:cNvSpPr>
            <a:spLocks noGrp="1"/>
          </p:cNvSpPr>
          <p:nvPr>
            <p:ph type="body" sz="quarter" idx="15"/>
          </p:nvPr>
        </p:nvSpPr>
        <p:spPr bwMode="auto">
          <a:xfrm>
            <a:off x="4648200" y="1555750"/>
            <a:ext cx="4038600" cy="4246563"/>
          </a:xfrm>
          <a:noFill/>
        </p:spPr>
        <p:txBody>
          <a:bodyPr/>
          <a:lstStyle>
            <a:lvl1pPr>
              <a:spcBef>
                <a:spcPts val="1000"/>
              </a:spcBef>
              <a:buClr>
                <a:schemeClr val="accent6">
                  <a:lumMod val="50000"/>
                </a:schemeClr>
              </a:buClr>
              <a:buFont typeface="Wingdings" pitchFamily="2" charset="2"/>
              <a:buChar char="§"/>
              <a:defRPr/>
            </a:lvl1pPr>
            <a:lvl2pPr>
              <a:spcBef>
                <a:spcPts val="1000"/>
              </a:spcBef>
              <a:defRPr/>
            </a:lvl2pPr>
            <a:lvl3pPr>
              <a:spcBef>
                <a:spcPts val="1000"/>
              </a:spcBef>
              <a:buClr>
                <a:schemeClr val="accent6">
                  <a:lumMod val="50000"/>
                </a:schemeClr>
              </a:buClr>
              <a:buFont typeface="Wingdings" pitchFamily="2" charset="2"/>
              <a:buChar char="§"/>
              <a:defRPr/>
            </a:lvl3pPr>
            <a:lvl4pPr>
              <a:spcBef>
                <a:spcPts val="1000"/>
              </a:spcBef>
              <a:defRPr/>
            </a:lvl4pPr>
            <a:lvl5pPr>
              <a:spcBef>
                <a:spcPts val="10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433034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with Image (upright)">
    <p:spTree>
      <p:nvGrpSpPr>
        <p:cNvPr id="1" name=""/>
        <p:cNvGrpSpPr/>
        <p:nvPr/>
      </p:nvGrpSpPr>
      <p:grpSpPr>
        <a:xfrm>
          <a:off x="0" y="0"/>
          <a:ext cx="0" cy="0"/>
          <a:chOff x="0" y="0"/>
          <a:chExt cx="0" cy="0"/>
        </a:xfrm>
      </p:grpSpPr>
      <p:grpSp>
        <p:nvGrpSpPr>
          <p:cNvPr id="18" name="Gruppieren 17"/>
          <p:cNvGrpSpPr/>
          <p:nvPr userDrawn="1"/>
        </p:nvGrpSpPr>
        <p:grpSpPr bwMode="auto">
          <a:xfrm>
            <a:off x="0" y="3789486"/>
            <a:ext cx="9144000" cy="2198076"/>
            <a:chOff x="0" y="1951892"/>
            <a:chExt cx="9144000" cy="4035670"/>
          </a:xfrm>
        </p:grpSpPr>
        <p:sp>
          <p:nvSpPr>
            <p:cNvPr id="19" name="Rechteck 18"/>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0" name="Rechteck 19"/>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1" y="1555750"/>
            <a:ext cx="5708831" cy="4246563"/>
          </a:xfrm>
          <a:noFill/>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Rechteck 11"/>
          <p:cNvSpPr/>
          <p:nvPr userDrawn="1"/>
        </p:nvSpPr>
        <p:spPr bwMode="auto">
          <a:xfrm>
            <a:off x="6416703" y="5339747"/>
            <a:ext cx="2274072" cy="759212"/>
          </a:xfrm>
          <a:prstGeom prst="rect">
            <a:avLst/>
          </a:prstGeom>
          <a:gradFill flip="none" rotWithShape="1">
            <a:gsLst>
              <a:gs pos="3000">
                <a:schemeClr val="bg1">
                  <a:lumMod val="65000"/>
                  <a:alpha val="70000"/>
                </a:schemeClr>
              </a:gs>
              <a:gs pos="75000">
                <a:schemeClr val="accent1">
                  <a:shade val="100000"/>
                  <a:satMod val="115000"/>
                  <a:alpha val="3000"/>
                </a:schemeClr>
              </a:gs>
            </a:gsLst>
            <a:lin ang="5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6125417" y="1335088"/>
            <a:ext cx="2758965" cy="424009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0" lon="1800000" rev="21594000"/>
            </a:camera>
            <a:lightRig rig="threePt" dir="t"/>
          </a:scene3d>
        </p:spPr>
        <p:txBody>
          <a:bodyPr/>
          <a:lstStyle/>
          <a:p>
            <a:endParaRPr lang="de-DE" dirty="0"/>
          </a:p>
        </p:txBody>
      </p:sp>
    </p:spTree>
    <p:extLst>
      <p:ext uri="{BB962C8B-B14F-4D97-AF65-F5344CB8AC3E}">
        <p14:creationId xmlns:p14="http://schemas.microsoft.com/office/powerpoint/2010/main" val="36961720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with Image (square)">
    <p:spTree>
      <p:nvGrpSpPr>
        <p:cNvPr id="1" name=""/>
        <p:cNvGrpSpPr/>
        <p:nvPr/>
      </p:nvGrpSpPr>
      <p:grpSpPr>
        <a:xfrm>
          <a:off x="0" y="0"/>
          <a:ext cx="0" cy="0"/>
          <a:chOff x="0" y="0"/>
          <a:chExt cx="0" cy="0"/>
        </a:xfrm>
      </p:grpSpPr>
      <p:grpSp>
        <p:nvGrpSpPr>
          <p:cNvPr id="21" name="Gruppieren 20"/>
          <p:cNvGrpSpPr/>
          <p:nvPr userDrawn="1"/>
        </p:nvGrpSpPr>
        <p:grpSpPr bwMode="auto">
          <a:xfrm>
            <a:off x="0" y="3789486"/>
            <a:ext cx="9144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0" y="1555750"/>
            <a:ext cx="4038600" cy="4246563"/>
          </a:xfrm>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Freihandform 11"/>
          <p:cNvSpPr/>
          <p:nvPr userDrawn="1"/>
        </p:nvSpPr>
        <p:spPr bwMode="auto">
          <a:xfrm>
            <a:off x="4904226" y="4995530"/>
            <a:ext cx="3802451" cy="1269957"/>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 name="connsiteX0" fmla="*/ 0 w 4080295"/>
              <a:gd name="connsiteY0" fmla="*/ 0 h 1190445"/>
              <a:gd name="connsiteX1" fmla="*/ 4080295 w 4080295"/>
              <a:gd name="connsiteY1" fmla="*/ 681487 h 1190445"/>
              <a:gd name="connsiteX2" fmla="*/ 4071668 w 4080295"/>
              <a:gd name="connsiteY2" fmla="*/ 1190445 h 1190445"/>
              <a:gd name="connsiteX3" fmla="*/ 34212 w 4080295"/>
              <a:gd name="connsiteY3" fmla="*/ 726194 h 1190445"/>
              <a:gd name="connsiteX4" fmla="*/ 0 w 4080295"/>
              <a:gd name="connsiteY4" fmla="*/ 0 h 1190445"/>
              <a:gd name="connsiteX0" fmla="*/ 0 w 4080295"/>
              <a:gd name="connsiteY0" fmla="*/ 0 h 1341519"/>
              <a:gd name="connsiteX1" fmla="*/ 4080295 w 4080295"/>
              <a:gd name="connsiteY1" fmla="*/ 681487 h 1341519"/>
              <a:gd name="connsiteX2" fmla="*/ 4020349 w 4080295"/>
              <a:gd name="connsiteY2" fmla="*/ 1341519 h 1341519"/>
              <a:gd name="connsiteX3" fmla="*/ 34212 w 4080295"/>
              <a:gd name="connsiteY3" fmla="*/ 726194 h 1341519"/>
              <a:gd name="connsiteX4" fmla="*/ 0 w 4080295"/>
              <a:gd name="connsiteY4" fmla="*/ 0 h 1341519"/>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31540"/>
              <a:gd name="connsiteY0" fmla="*/ 0 h 1269957"/>
              <a:gd name="connsiteX1" fmla="*/ 4097402 w 4131540"/>
              <a:gd name="connsiteY1" fmla="*/ 625828 h 1269957"/>
              <a:gd name="connsiteX2" fmla="*/ 4131540 w 4131540"/>
              <a:gd name="connsiteY2" fmla="*/ 1269957 h 1269957"/>
              <a:gd name="connsiteX3" fmla="*/ 51319 w 4131540"/>
              <a:gd name="connsiteY3" fmla="*/ 670535 h 1269957"/>
              <a:gd name="connsiteX4" fmla="*/ 0 w 4131540"/>
              <a:gd name="connsiteY4" fmla="*/ 0 h 1269957"/>
              <a:gd name="connsiteX0" fmla="*/ 0 w 4131540"/>
              <a:gd name="connsiteY0" fmla="*/ 0 h 1269957"/>
              <a:gd name="connsiteX1" fmla="*/ 4097402 w 4131540"/>
              <a:gd name="connsiteY1" fmla="*/ 625828 h 1269957"/>
              <a:gd name="connsiteX2" fmla="*/ 4131540 w 4131540"/>
              <a:gd name="connsiteY2" fmla="*/ 1269957 h 1269957"/>
              <a:gd name="connsiteX3" fmla="*/ 17106 w 4131540"/>
              <a:gd name="connsiteY3" fmla="*/ 678486 h 1269957"/>
              <a:gd name="connsiteX4" fmla="*/ 0 w 4131540"/>
              <a:gd name="connsiteY4" fmla="*/ 0 h 1269957"/>
              <a:gd name="connsiteX0" fmla="*/ 0 w 4105881"/>
              <a:gd name="connsiteY0" fmla="*/ 0 h 1269957"/>
              <a:gd name="connsiteX1" fmla="*/ 4097402 w 4105881"/>
              <a:gd name="connsiteY1" fmla="*/ 625828 h 1269957"/>
              <a:gd name="connsiteX2" fmla="*/ 4105881 w 4105881"/>
              <a:gd name="connsiteY2" fmla="*/ 1269957 h 1269957"/>
              <a:gd name="connsiteX3" fmla="*/ 17106 w 4105881"/>
              <a:gd name="connsiteY3" fmla="*/ 678486 h 1269957"/>
              <a:gd name="connsiteX4" fmla="*/ 0 w 4105881"/>
              <a:gd name="connsiteY4" fmla="*/ 0 h 126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881" h="1269957">
                <a:moveTo>
                  <a:pt x="0" y="0"/>
                </a:moveTo>
                <a:lnTo>
                  <a:pt x="4097402" y="625828"/>
                </a:lnTo>
                <a:lnTo>
                  <a:pt x="4105881" y="1269957"/>
                </a:lnTo>
                <a:lnTo>
                  <a:pt x="17106" y="678486"/>
                </a:lnTo>
                <a:lnTo>
                  <a:pt x="0" y="0"/>
                </a:lnTo>
                <a:close/>
              </a:path>
            </a:pathLst>
          </a:custGeom>
          <a:gradFill flip="none" rotWithShape="1">
            <a:gsLst>
              <a:gs pos="100000">
                <a:schemeClr val="tx1">
                  <a:lumMod val="85000"/>
                  <a:lumOff val="15000"/>
                </a:schemeClr>
              </a:gs>
              <a:gs pos="51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3414694" y="1567925"/>
            <a:ext cx="6164317" cy="377182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4602" lon="2999999" rev="21596127"/>
            </a:camera>
            <a:lightRig rig="threePt" dir="t"/>
          </a:scene3d>
        </p:spPr>
        <p:txBody>
          <a:bodyPr/>
          <a:lstStyle/>
          <a:p>
            <a:endParaRPr lang="de-DE" dirty="0"/>
          </a:p>
        </p:txBody>
      </p:sp>
    </p:spTree>
    <p:extLst>
      <p:ext uri="{BB962C8B-B14F-4D97-AF65-F5344CB8AC3E}">
        <p14:creationId xmlns:p14="http://schemas.microsoft.com/office/powerpoint/2010/main" val="1489103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Inhaltsplatzhalter 2"/>
          <p:cNvSpPr>
            <a:spLocks noGrp="1"/>
          </p:cNvSpPr>
          <p:nvPr>
            <p:ph idx="1" hasCustomPrompt="1"/>
          </p:nvPr>
        </p:nvSpPr>
        <p:spPr bwMode="auto">
          <a:noFill/>
        </p:spPr>
        <p:txBody>
          <a:bodyPr>
            <a:normAutofit/>
          </a:bodyPr>
          <a:lstStyle>
            <a:lvl1pPr marL="325438" indent="-325438">
              <a:buFont typeface="+mj-lt"/>
              <a:buAutoNum type="arabicPeriod"/>
              <a:defRPr sz="2400" baseline="0"/>
            </a:lvl1pPr>
            <a:lvl2pPr marL="536575" indent="-295275">
              <a:buClr>
                <a:schemeClr val="accent6">
                  <a:lumMod val="50000"/>
                </a:schemeClr>
              </a:buClr>
              <a:buFont typeface="Wingdings" pitchFamily="2" charset="2"/>
              <a:buChar char="§"/>
              <a:defRPr sz="2400"/>
            </a:lvl2pPr>
            <a:lvl3pPr marL="809625" indent="-273050">
              <a:buClr>
                <a:schemeClr val="accent6">
                  <a:lumMod val="50000"/>
                </a:schemeClr>
              </a:buClr>
              <a:buFont typeface="Wingdings" pitchFamily="2" charset="2"/>
              <a:buChar char="§"/>
              <a:defRPr sz="2400"/>
            </a:lvl3pPr>
            <a:lvl4pPr marL="1071563" indent="-265113">
              <a:buClr>
                <a:schemeClr val="accent6">
                  <a:lumMod val="50000"/>
                </a:schemeClr>
              </a:buClr>
              <a:buFont typeface="Wingdings" pitchFamily="2" charset="2"/>
              <a:buChar char="§"/>
              <a:defRPr sz="2400"/>
            </a:lvl4pPr>
            <a:lvl5pPr marL="1439863" indent="-271463">
              <a:buClr>
                <a:schemeClr val="accent6">
                  <a:lumMod val="50000"/>
                </a:schemeClr>
              </a:buClr>
              <a:buFont typeface="Wingdings" pitchFamily="2" charset="2"/>
              <a:buChar char="§"/>
              <a:defRPr sz="2400"/>
            </a:lvl5pPr>
          </a:lstStyle>
          <a:p>
            <a:pPr lvl="0"/>
            <a:r>
              <a:rPr lang="de-DE" dirty="0" smtClean="0"/>
              <a:t>Item one on the agenda</a:t>
            </a:r>
          </a:p>
          <a:p>
            <a:pPr lvl="1"/>
            <a:r>
              <a:rPr lang="en-US" dirty="0" smtClean="0"/>
              <a:t>Second level</a:t>
            </a:r>
          </a:p>
          <a:p>
            <a:pPr lvl="2"/>
            <a:r>
              <a:rPr lang="en-US" dirty="0" smtClean="0"/>
              <a:t>Third level</a:t>
            </a:r>
          </a:p>
          <a:p>
            <a:pPr lvl="3"/>
            <a:r>
              <a:rPr lang="en-US" dirty="0" smtClean="0"/>
              <a:t>Fourth level</a:t>
            </a:r>
            <a:endParaRPr lang="de-DE" dirty="0" smtClean="0"/>
          </a:p>
          <a:p>
            <a:pPr lvl="4"/>
            <a:r>
              <a:rPr lang="en-US" dirty="0" smtClean="0"/>
              <a:t>Fifth level</a:t>
            </a:r>
            <a:endParaRPr lang="de-DE" dirty="0"/>
          </a:p>
        </p:txBody>
      </p:sp>
      <p:sp>
        <p:nvSpPr>
          <p:cNvPr id="7"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8"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8965273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with Image (landscape)">
    <p:spTree>
      <p:nvGrpSpPr>
        <p:cNvPr id="1" name=""/>
        <p:cNvGrpSpPr/>
        <p:nvPr/>
      </p:nvGrpSpPr>
      <p:grpSpPr>
        <a:xfrm>
          <a:off x="0" y="0"/>
          <a:ext cx="0" cy="0"/>
          <a:chOff x="0" y="0"/>
          <a:chExt cx="0" cy="0"/>
        </a:xfrm>
      </p:grpSpPr>
      <p:grpSp>
        <p:nvGrpSpPr>
          <p:cNvPr id="23" name="Gruppieren 22"/>
          <p:cNvGrpSpPr/>
          <p:nvPr userDrawn="1"/>
        </p:nvGrpSpPr>
        <p:grpSpPr bwMode="auto">
          <a:xfrm>
            <a:off x="0" y="3789486"/>
            <a:ext cx="9144000" cy="2198076"/>
            <a:chOff x="0" y="1951892"/>
            <a:chExt cx="9144000" cy="4035670"/>
          </a:xfrm>
        </p:grpSpPr>
        <p:sp>
          <p:nvSpPr>
            <p:cNvPr id="24" name="Rechteck 23"/>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5" name="Rechteck 24"/>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0" y="1555750"/>
            <a:ext cx="2364312" cy="4246563"/>
          </a:xfrm>
        </p:spPr>
        <p:txBody>
          <a:bodyPr/>
          <a:lstStyle>
            <a:lvl1pPr>
              <a:buClr>
                <a:schemeClr val="accent6">
                  <a:lumMod val="50000"/>
                </a:schemeClr>
              </a:buClr>
              <a:buFont typeface="Wingdings" pitchFamily="2" charset="2"/>
              <a:buChar char="§"/>
              <a:defRPr/>
            </a:lvl1pPr>
            <a:lvl3pPr>
              <a:buNone/>
              <a:defRPr/>
            </a:lvl3pPr>
          </a:lstStyle>
          <a:p>
            <a:pPr lvl="0"/>
            <a:r>
              <a:rPr lang="en-US" dirty="0" smtClean="0"/>
              <a:t>Click to edit Master text styles</a:t>
            </a:r>
          </a:p>
          <a:p>
            <a:pPr lvl="1"/>
            <a:r>
              <a:rPr lang="en-US" dirty="0" smtClean="0"/>
              <a:t>Second level</a:t>
            </a:r>
          </a:p>
        </p:txBody>
      </p:sp>
      <p:sp>
        <p:nvSpPr>
          <p:cNvPr id="12" name="Freihandform 11"/>
          <p:cNvSpPr/>
          <p:nvPr userDrawn="1"/>
        </p:nvSpPr>
        <p:spPr bwMode="auto">
          <a:xfrm>
            <a:off x="3372916" y="4917064"/>
            <a:ext cx="532581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2015893" y="1576552"/>
            <a:ext cx="7189076" cy="376795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endParaRPr lang="de-DE" dirty="0"/>
          </a:p>
        </p:txBody>
      </p:sp>
    </p:spTree>
    <p:extLst>
      <p:ext uri="{BB962C8B-B14F-4D97-AF65-F5344CB8AC3E}">
        <p14:creationId xmlns:p14="http://schemas.microsoft.com/office/powerpoint/2010/main" val="106668992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with Image (widescreen)">
    <p:spTree>
      <p:nvGrpSpPr>
        <p:cNvPr id="1" name=""/>
        <p:cNvGrpSpPr/>
        <p:nvPr/>
      </p:nvGrpSpPr>
      <p:grpSpPr>
        <a:xfrm>
          <a:off x="0" y="0"/>
          <a:ext cx="0" cy="0"/>
          <a:chOff x="0" y="0"/>
          <a:chExt cx="0" cy="0"/>
        </a:xfrm>
      </p:grpSpPr>
      <p:grpSp>
        <p:nvGrpSpPr>
          <p:cNvPr id="21" name="Gruppieren 20"/>
          <p:cNvGrpSpPr/>
          <p:nvPr userDrawn="1"/>
        </p:nvGrpSpPr>
        <p:grpSpPr bwMode="auto">
          <a:xfrm>
            <a:off x="0" y="3789486"/>
            <a:ext cx="9144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13"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Freihandform 14"/>
          <p:cNvSpPr/>
          <p:nvPr userDrawn="1"/>
        </p:nvSpPr>
        <p:spPr bwMode="auto">
          <a:xfrm>
            <a:off x="3372916" y="4917064"/>
            <a:ext cx="532581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Freihandform 15"/>
          <p:cNvSpPr/>
          <p:nvPr userDrawn="1"/>
        </p:nvSpPr>
        <p:spPr bwMode="auto">
          <a:xfrm>
            <a:off x="543209" y="5435317"/>
            <a:ext cx="3623097" cy="940279"/>
          </a:xfrm>
          <a:custGeom>
            <a:avLst/>
            <a:gdLst>
              <a:gd name="connsiteX0" fmla="*/ 25879 w 3614468"/>
              <a:gd name="connsiteY0" fmla="*/ 276045 h 940279"/>
              <a:gd name="connsiteX1" fmla="*/ 3605842 w 3614468"/>
              <a:gd name="connsiteY1" fmla="*/ 0 h 940279"/>
              <a:gd name="connsiteX2" fmla="*/ 3614468 w 3614468"/>
              <a:gd name="connsiteY2" fmla="*/ 741871 h 940279"/>
              <a:gd name="connsiteX3" fmla="*/ 0 w 3614468"/>
              <a:gd name="connsiteY3" fmla="*/ 940279 h 940279"/>
              <a:gd name="connsiteX4" fmla="*/ 25879 w 3614468"/>
              <a:gd name="connsiteY4" fmla="*/ 276045 h 94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468" h="940279">
                <a:moveTo>
                  <a:pt x="25879" y="276045"/>
                </a:moveTo>
                <a:lnTo>
                  <a:pt x="3605842" y="0"/>
                </a:lnTo>
                <a:lnTo>
                  <a:pt x="3614468" y="741871"/>
                </a:lnTo>
                <a:lnTo>
                  <a:pt x="0" y="940279"/>
                </a:lnTo>
                <a:lnTo>
                  <a:pt x="25879" y="276045"/>
                </a:lnTo>
                <a:close/>
              </a:path>
            </a:pathLst>
          </a:custGeom>
          <a:gradFill>
            <a:gsLst>
              <a:gs pos="67000">
                <a:schemeClr val="bg1">
                  <a:lumMod val="65000"/>
                  <a:alpha val="21000"/>
                </a:schemeClr>
              </a:gs>
              <a:gs pos="37000">
                <a:schemeClr val="accent1">
                  <a:shade val="100000"/>
                  <a:satMod val="115000"/>
                  <a:alpha val="0"/>
                </a:schemeClr>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7" name="Bildplatzhalter 14"/>
          <p:cNvSpPr>
            <a:spLocks noGrp="1"/>
          </p:cNvSpPr>
          <p:nvPr>
            <p:ph type="pic" sz="quarter" idx="14"/>
          </p:nvPr>
        </p:nvSpPr>
        <p:spPr bwMode="auto">
          <a:xfrm>
            <a:off x="2015893" y="1576552"/>
            <a:ext cx="7189076" cy="376795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endParaRPr lang="de-DE" dirty="0"/>
          </a:p>
        </p:txBody>
      </p:sp>
      <p:sp>
        <p:nvSpPr>
          <p:cNvPr id="18" name="Bildplatzhalter 14"/>
          <p:cNvSpPr>
            <a:spLocks noGrp="1"/>
          </p:cNvSpPr>
          <p:nvPr>
            <p:ph type="pic" sz="quarter" idx="16"/>
          </p:nvPr>
        </p:nvSpPr>
        <p:spPr bwMode="auto">
          <a:xfrm flipH="1">
            <a:off x="261769" y="2448920"/>
            <a:ext cx="4556234" cy="314784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3500000" sy="23000" kx="1200000" algn="br" rotWithShape="0">
              <a:prstClr val="black">
                <a:alpha val="20000"/>
              </a:prstClr>
            </a:outerShdw>
          </a:effectLst>
          <a:scene3d>
            <a:camera prst="perspectiveContrastingLeftFacing">
              <a:rot lat="21594183" lon="19499996" rev="21598445"/>
            </a:camera>
            <a:lightRig rig="threePt" dir="t"/>
          </a:scene3d>
        </p:spPr>
        <p:txBody>
          <a:bodyPr/>
          <a:lstStyle/>
          <a:p>
            <a:endParaRPr lang="de-DE" dirty="0"/>
          </a:p>
        </p:txBody>
      </p:sp>
    </p:spTree>
    <p:extLst>
      <p:ext uri="{BB962C8B-B14F-4D97-AF65-F5344CB8AC3E}">
        <p14:creationId xmlns:p14="http://schemas.microsoft.com/office/powerpoint/2010/main" val="3121305044"/>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ext with Image (uprigh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6312962" y="1555750"/>
            <a:ext cx="2831039" cy="4246563"/>
          </a:xfrm>
          <a:solidFill>
            <a:schemeClr val="bg1">
              <a:lumMod val="75000"/>
            </a:schemeClr>
          </a:solidFill>
        </p:spPr>
        <p:txBody>
          <a:bodyPr/>
          <a:lstStyle/>
          <a:p>
            <a:endParaRPr lang="de-DE"/>
          </a:p>
        </p:txBody>
      </p:sp>
      <p:sp>
        <p:nvSpPr>
          <p:cNvPr id="9" name="Text Placeholder 8"/>
          <p:cNvSpPr>
            <a:spLocks noGrp="1"/>
          </p:cNvSpPr>
          <p:nvPr>
            <p:ph type="body" sz="quarter" idx="16"/>
          </p:nvPr>
        </p:nvSpPr>
        <p:spPr bwMode="auto">
          <a:xfrm>
            <a:off x="457201" y="1555750"/>
            <a:ext cx="5708831" cy="4246563"/>
          </a:xfrm>
          <a:noFill/>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79848235"/>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ext with Image (squar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4648200" y="1555750"/>
            <a:ext cx="4495801" cy="4246563"/>
          </a:xfrm>
          <a:solidFill>
            <a:schemeClr val="bg1">
              <a:lumMod val="75000"/>
            </a:schemeClr>
          </a:solidFill>
        </p:spPr>
        <p:txBody>
          <a:bodyPr/>
          <a:lstStyle/>
          <a:p>
            <a:endParaRPr lang="de-DE" dirty="0"/>
          </a:p>
        </p:txBody>
      </p:sp>
      <p:sp>
        <p:nvSpPr>
          <p:cNvPr id="9" name="Text Placeholder 8"/>
          <p:cNvSpPr>
            <a:spLocks noGrp="1"/>
          </p:cNvSpPr>
          <p:nvPr>
            <p:ph type="body" sz="quarter" idx="16"/>
          </p:nvPr>
        </p:nvSpPr>
        <p:spPr bwMode="auto">
          <a:xfrm>
            <a:off x="457200" y="1555750"/>
            <a:ext cx="4038600" cy="4246563"/>
          </a:xfrm>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3310651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ext with Image (landscap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2973912" y="1555750"/>
            <a:ext cx="6170088" cy="4246563"/>
          </a:xfrm>
          <a:solidFill>
            <a:schemeClr val="bg1">
              <a:lumMod val="75000"/>
            </a:schemeClr>
          </a:solidFill>
        </p:spPr>
        <p:txBody>
          <a:bodyPr/>
          <a:lstStyle/>
          <a:p>
            <a:endParaRPr lang="de-DE" dirty="0"/>
          </a:p>
        </p:txBody>
      </p:sp>
      <p:sp>
        <p:nvSpPr>
          <p:cNvPr id="9" name="Text Placeholder 8"/>
          <p:cNvSpPr>
            <a:spLocks noGrp="1"/>
          </p:cNvSpPr>
          <p:nvPr>
            <p:ph type="body" sz="quarter" idx="16"/>
          </p:nvPr>
        </p:nvSpPr>
        <p:spPr bwMode="auto">
          <a:xfrm>
            <a:off x="457200" y="1555750"/>
            <a:ext cx="2364312" cy="4246563"/>
          </a:xfrm>
        </p:spPr>
        <p:txBody>
          <a:bodyPr/>
          <a:lstStyle>
            <a:lvl1pPr>
              <a:buClr>
                <a:schemeClr val="accent6">
                  <a:lumMod val="50000"/>
                </a:schemeClr>
              </a:buClr>
              <a:buFont typeface="Wingdings" pitchFamily="2" charset="2"/>
              <a:buChar char="§"/>
              <a:defRPr/>
            </a:lvl1pPr>
            <a:lvl3pPr>
              <a:buNone/>
              <a:defRPr/>
            </a:lvl3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179046083"/>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1108219"/>
            <a:ext cx="9144000" cy="4702973"/>
          </a:xfrm>
          <a:solidFill>
            <a:schemeClr val="bg1">
              <a:lumMod val="75000"/>
            </a:schemeClr>
          </a:solidFill>
        </p:spPr>
        <p:txBody>
          <a:bodyPr/>
          <a:lstStyle/>
          <a:p>
            <a:endParaRPr lang="de-DE"/>
          </a:p>
        </p:txBody>
      </p:sp>
      <p:sp>
        <p:nvSpPr>
          <p:cNvPr id="40" name="Textplatzhalter 39"/>
          <p:cNvSpPr>
            <a:spLocks noGrp="1"/>
          </p:cNvSpPr>
          <p:nvPr>
            <p:ph type="body" sz="quarter" idx="15"/>
          </p:nvPr>
        </p:nvSpPr>
        <p:spPr bwMode="auto">
          <a:xfrm>
            <a:off x="1" y="4650202"/>
            <a:ext cx="5006973" cy="855662"/>
          </a:xfrm>
          <a:solidFill>
            <a:schemeClr val="bg1">
              <a:alpha val="75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151121350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Variatio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0" y="3686869"/>
            <a:ext cx="9143999"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p>
            <a:endParaRPr lang="de-DE"/>
          </a:p>
        </p:txBody>
      </p:sp>
      <p:sp>
        <p:nvSpPr>
          <p:cNvPr id="9" name="Text Placeholder 8"/>
          <p:cNvSpPr>
            <a:spLocks noGrp="1"/>
          </p:cNvSpPr>
          <p:nvPr>
            <p:ph type="body" sz="quarter" idx="16"/>
          </p:nvPr>
        </p:nvSpPr>
        <p:spPr bwMode="auto">
          <a:xfrm>
            <a:off x="457201" y="1555751"/>
            <a:ext cx="8229599" cy="1962953"/>
          </a:xfrm>
        </p:spPr>
        <p:txBody>
          <a:bodyPr/>
          <a:lstStyle>
            <a:lvl1pPr>
              <a:buClr>
                <a:schemeClr val="accent6">
                  <a:lumMod val="50000"/>
                </a:schemeClr>
              </a:buClr>
              <a:buFont typeface="Wingdings" pitchFamily="2" charset="2"/>
              <a:buChar char="§"/>
              <a:defRPr/>
            </a:lvl1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5864944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1" y="1555751"/>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4645026" y="1555751"/>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3" name="Text Placeholder 8"/>
          <p:cNvSpPr>
            <a:spLocks noGrp="1"/>
          </p:cNvSpPr>
          <p:nvPr>
            <p:ph type="body" sz="quarter" idx="16"/>
          </p:nvPr>
        </p:nvSpPr>
        <p:spPr bwMode="auto">
          <a:xfrm>
            <a:off x="457202" y="1915752"/>
            <a:ext cx="4040189" cy="3886562"/>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17"/>
          </p:nvPr>
        </p:nvSpPr>
        <p:spPr bwMode="auto">
          <a:xfrm>
            <a:off x="4646612" y="1915752"/>
            <a:ext cx="4040189" cy="3886562"/>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1078300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2"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3249614"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38" name="Textplatzhalter 4"/>
          <p:cNvSpPr>
            <a:spLocks noGrp="1"/>
          </p:cNvSpPr>
          <p:nvPr>
            <p:ph type="body" sz="quarter" idx="14"/>
          </p:nvPr>
        </p:nvSpPr>
        <p:spPr bwMode="auto">
          <a:xfrm>
            <a:off x="6042026"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5" name="Text Placeholder 14"/>
          <p:cNvSpPr>
            <a:spLocks noGrp="1"/>
          </p:cNvSpPr>
          <p:nvPr>
            <p:ph type="body" sz="quarter" idx="16"/>
          </p:nvPr>
        </p:nvSpPr>
        <p:spPr bwMode="auto">
          <a:xfrm>
            <a:off x="457202"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6" name="Text Placeholder 14"/>
          <p:cNvSpPr>
            <a:spLocks noGrp="1"/>
          </p:cNvSpPr>
          <p:nvPr>
            <p:ph type="body" sz="quarter" idx="17"/>
          </p:nvPr>
        </p:nvSpPr>
        <p:spPr bwMode="auto">
          <a:xfrm>
            <a:off x="3249614"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7" name="Text Placeholder 14"/>
          <p:cNvSpPr>
            <a:spLocks noGrp="1"/>
          </p:cNvSpPr>
          <p:nvPr>
            <p:ph type="body" sz="quarter" idx="18"/>
          </p:nvPr>
        </p:nvSpPr>
        <p:spPr bwMode="auto">
          <a:xfrm>
            <a:off x="6042027"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3175609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Boxes (2 x 3)">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1" y="1555751"/>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4645026" y="1555751"/>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8" name="Textplatzhalter 2"/>
          <p:cNvSpPr>
            <a:spLocks noGrp="1"/>
          </p:cNvSpPr>
          <p:nvPr>
            <p:ph type="body" idx="14"/>
          </p:nvPr>
        </p:nvSpPr>
        <p:spPr bwMode="auto">
          <a:xfrm>
            <a:off x="457201" y="3020492"/>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0" name="Textplatzhalter 4"/>
          <p:cNvSpPr>
            <a:spLocks noGrp="1"/>
          </p:cNvSpPr>
          <p:nvPr>
            <p:ph type="body" sz="quarter" idx="16"/>
          </p:nvPr>
        </p:nvSpPr>
        <p:spPr bwMode="auto">
          <a:xfrm>
            <a:off x="4645026" y="3020492"/>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2" name="Textplatzhalter 2"/>
          <p:cNvSpPr>
            <a:spLocks noGrp="1"/>
          </p:cNvSpPr>
          <p:nvPr>
            <p:ph type="body" idx="18"/>
          </p:nvPr>
        </p:nvSpPr>
        <p:spPr bwMode="auto">
          <a:xfrm>
            <a:off x="457201" y="4485219"/>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4" name="Textplatzhalter 4"/>
          <p:cNvSpPr>
            <a:spLocks noGrp="1"/>
          </p:cNvSpPr>
          <p:nvPr>
            <p:ph type="body" sz="quarter" idx="20"/>
          </p:nvPr>
        </p:nvSpPr>
        <p:spPr bwMode="auto">
          <a:xfrm>
            <a:off x="4645026" y="4485219"/>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8" name="Text Placeholder 14"/>
          <p:cNvSpPr>
            <a:spLocks noGrp="1"/>
          </p:cNvSpPr>
          <p:nvPr>
            <p:ph type="body" sz="quarter" idx="22"/>
          </p:nvPr>
        </p:nvSpPr>
        <p:spPr bwMode="auto">
          <a:xfrm>
            <a:off x="457201" y="1916114"/>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19" name="Text Placeholder 14"/>
          <p:cNvSpPr>
            <a:spLocks noGrp="1"/>
          </p:cNvSpPr>
          <p:nvPr>
            <p:ph type="body" sz="quarter" idx="23"/>
          </p:nvPr>
        </p:nvSpPr>
        <p:spPr bwMode="auto">
          <a:xfrm>
            <a:off x="4645026" y="1916114"/>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0" name="Text Placeholder 14"/>
          <p:cNvSpPr>
            <a:spLocks noGrp="1"/>
          </p:cNvSpPr>
          <p:nvPr>
            <p:ph type="body" sz="quarter" idx="24"/>
          </p:nvPr>
        </p:nvSpPr>
        <p:spPr bwMode="auto">
          <a:xfrm>
            <a:off x="457201" y="3380493"/>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1" name="Text Placeholder 14"/>
          <p:cNvSpPr>
            <a:spLocks noGrp="1"/>
          </p:cNvSpPr>
          <p:nvPr>
            <p:ph type="body" sz="quarter" idx="25"/>
          </p:nvPr>
        </p:nvSpPr>
        <p:spPr bwMode="auto">
          <a:xfrm>
            <a:off x="4645026" y="3380493"/>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2" name="Text Placeholder 14"/>
          <p:cNvSpPr>
            <a:spLocks noGrp="1"/>
          </p:cNvSpPr>
          <p:nvPr>
            <p:ph type="body" sz="quarter" idx="26"/>
          </p:nvPr>
        </p:nvSpPr>
        <p:spPr bwMode="auto">
          <a:xfrm>
            <a:off x="457201" y="4845220"/>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3" name="Text Placeholder 14"/>
          <p:cNvSpPr>
            <a:spLocks noGrp="1"/>
          </p:cNvSpPr>
          <p:nvPr>
            <p:ph type="body" sz="quarter" idx="27"/>
          </p:nvPr>
        </p:nvSpPr>
        <p:spPr bwMode="auto">
          <a:xfrm>
            <a:off x="4645026" y="4845220"/>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221002058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Textplatzhalter 7"/>
          <p:cNvSpPr>
            <a:spLocks noGrp="1"/>
          </p:cNvSpPr>
          <p:nvPr>
            <p:ph type="body" sz="quarter" idx="13"/>
          </p:nvPr>
        </p:nvSpPr>
        <p:spPr bwMode="auto">
          <a:xfrm>
            <a:off x="1271752" y="1555751"/>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9" name="Textplatzhalter 7"/>
          <p:cNvSpPr>
            <a:spLocks noGrp="1"/>
          </p:cNvSpPr>
          <p:nvPr>
            <p:ph type="body" sz="quarter" idx="14" hasCustomPrompt="1"/>
          </p:nvPr>
        </p:nvSpPr>
        <p:spPr bwMode="auto">
          <a:xfrm>
            <a:off x="457201" y="1555751"/>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1</a:t>
            </a:r>
          </a:p>
        </p:txBody>
      </p:sp>
      <p:sp>
        <p:nvSpPr>
          <p:cNvPr id="10" name="Textplatzhalter 7"/>
          <p:cNvSpPr>
            <a:spLocks noGrp="1"/>
          </p:cNvSpPr>
          <p:nvPr>
            <p:ph type="body" sz="quarter" idx="15"/>
          </p:nvPr>
        </p:nvSpPr>
        <p:spPr bwMode="auto">
          <a:xfrm>
            <a:off x="1271752" y="2214554"/>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1" name="Textplatzhalter 7"/>
          <p:cNvSpPr>
            <a:spLocks noGrp="1"/>
          </p:cNvSpPr>
          <p:nvPr>
            <p:ph type="body" sz="quarter" idx="16" hasCustomPrompt="1"/>
          </p:nvPr>
        </p:nvSpPr>
        <p:spPr bwMode="auto">
          <a:xfrm>
            <a:off x="457201" y="2214554"/>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2</a:t>
            </a:r>
          </a:p>
        </p:txBody>
      </p:sp>
      <p:sp>
        <p:nvSpPr>
          <p:cNvPr id="12" name="Textplatzhalter 7"/>
          <p:cNvSpPr>
            <a:spLocks noGrp="1"/>
          </p:cNvSpPr>
          <p:nvPr>
            <p:ph type="body" sz="quarter" idx="17"/>
          </p:nvPr>
        </p:nvSpPr>
        <p:spPr bwMode="auto">
          <a:xfrm>
            <a:off x="1271752" y="2857496"/>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3" name="Textplatzhalter 7"/>
          <p:cNvSpPr>
            <a:spLocks noGrp="1"/>
          </p:cNvSpPr>
          <p:nvPr>
            <p:ph type="body" sz="quarter" idx="18" hasCustomPrompt="1"/>
          </p:nvPr>
        </p:nvSpPr>
        <p:spPr bwMode="auto">
          <a:xfrm>
            <a:off x="457201" y="2857496"/>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3</a:t>
            </a:r>
          </a:p>
        </p:txBody>
      </p:sp>
      <p:sp>
        <p:nvSpPr>
          <p:cNvPr id="14" name="Textplatzhalter 7"/>
          <p:cNvSpPr>
            <a:spLocks noGrp="1"/>
          </p:cNvSpPr>
          <p:nvPr>
            <p:ph type="body" sz="quarter" idx="19"/>
          </p:nvPr>
        </p:nvSpPr>
        <p:spPr bwMode="auto">
          <a:xfrm>
            <a:off x="1271752" y="3500438"/>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5" name="Textplatzhalter 7"/>
          <p:cNvSpPr>
            <a:spLocks noGrp="1"/>
          </p:cNvSpPr>
          <p:nvPr>
            <p:ph type="body" sz="quarter" idx="20" hasCustomPrompt="1"/>
          </p:nvPr>
        </p:nvSpPr>
        <p:spPr bwMode="auto">
          <a:xfrm>
            <a:off x="457201" y="3500438"/>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4</a:t>
            </a:r>
          </a:p>
        </p:txBody>
      </p:sp>
      <p:sp>
        <p:nvSpPr>
          <p:cNvPr id="16" name="Textplatzhalter 7"/>
          <p:cNvSpPr>
            <a:spLocks noGrp="1"/>
          </p:cNvSpPr>
          <p:nvPr>
            <p:ph type="body" sz="quarter" idx="21"/>
          </p:nvPr>
        </p:nvSpPr>
        <p:spPr bwMode="auto">
          <a:xfrm>
            <a:off x="1271752" y="4143380"/>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7" name="Textplatzhalter 7"/>
          <p:cNvSpPr>
            <a:spLocks noGrp="1"/>
          </p:cNvSpPr>
          <p:nvPr>
            <p:ph type="body" sz="quarter" idx="22" hasCustomPrompt="1"/>
          </p:nvPr>
        </p:nvSpPr>
        <p:spPr bwMode="auto">
          <a:xfrm>
            <a:off x="457201" y="4143380"/>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5</a:t>
            </a:r>
          </a:p>
        </p:txBody>
      </p:sp>
      <p:sp>
        <p:nvSpPr>
          <p:cNvPr id="41" name="Textplatzhalter 7"/>
          <p:cNvSpPr>
            <a:spLocks noGrp="1"/>
          </p:cNvSpPr>
          <p:nvPr>
            <p:ph type="body" sz="quarter" idx="23"/>
          </p:nvPr>
        </p:nvSpPr>
        <p:spPr bwMode="auto">
          <a:xfrm>
            <a:off x="1271752" y="4786322"/>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42" name="Textplatzhalter 7"/>
          <p:cNvSpPr>
            <a:spLocks noGrp="1"/>
          </p:cNvSpPr>
          <p:nvPr>
            <p:ph type="body" sz="quarter" idx="24" hasCustomPrompt="1"/>
          </p:nvPr>
        </p:nvSpPr>
        <p:spPr bwMode="auto">
          <a:xfrm>
            <a:off x="457201" y="4786322"/>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6</a:t>
            </a:r>
          </a:p>
        </p:txBody>
      </p:sp>
      <p:sp>
        <p:nvSpPr>
          <p:cNvPr id="18" name="Textplatzhalter 10"/>
          <p:cNvSpPr>
            <a:spLocks noGrp="1"/>
          </p:cNvSpPr>
          <p:nvPr>
            <p:ph type="body" sz="quarter" idx="25"/>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9"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20"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258245172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Boxes (3 x 2)">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2"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3249614"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38" name="Textplatzhalter 4"/>
          <p:cNvSpPr>
            <a:spLocks noGrp="1"/>
          </p:cNvSpPr>
          <p:nvPr>
            <p:ph type="body" sz="quarter" idx="14"/>
          </p:nvPr>
        </p:nvSpPr>
        <p:spPr bwMode="auto">
          <a:xfrm>
            <a:off x="6042026"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1" name="Textplatzhalter 2"/>
          <p:cNvSpPr>
            <a:spLocks noGrp="1"/>
          </p:cNvSpPr>
          <p:nvPr>
            <p:ph type="body" idx="16"/>
          </p:nvPr>
        </p:nvSpPr>
        <p:spPr bwMode="auto">
          <a:xfrm>
            <a:off x="457202"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3" name="Textplatzhalter 4"/>
          <p:cNvSpPr>
            <a:spLocks noGrp="1"/>
          </p:cNvSpPr>
          <p:nvPr>
            <p:ph type="body" sz="quarter" idx="18"/>
          </p:nvPr>
        </p:nvSpPr>
        <p:spPr bwMode="auto">
          <a:xfrm>
            <a:off x="3249614"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5" name="Textplatzhalter 4"/>
          <p:cNvSpPr>
            <a:spLocks noGrp="1"/>
          </p:cNvSpPr>
          <p:nvPr>
            <p:ph type="body" sz="quarter" idx="20"/>
          </p:nvPr>
        </p:nvSpPr>
        <p:spPr bwMode="auto">
          <a:xfrm>
            <a:off x="6042026"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9" name="Text Placeholder 14"/>
          <p:cNvSpPr>
            <a:spLocks noGrp="1"/>
          </p:cNvSpPr>
          <p:nvPr>
            <p:ph type="body" sz="quarter" idx="22"/>
          </p:nvPr>
        </p:nvSpPr>
        <p:spPr bwMode="auto">
          <a:xfrm>
            <a:off x="457202"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2" name="Text Placeholder 14"/>
          <p:cNvSpPr>
            <a:spLocks noGrp="1"/>
          </p:cNvSpPr>
          <p:nvPr>
            <p:ph type="body" sz="quarter" idx="25"/>
          </p:nvPr>
        </p:nvSpPr>
        <p:spPr bwMode="auto">
          <a:xfrm>
            <a:off x="457202"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3" name="Text Placeholder 14"/>
          <p:cNvSpPr>
            <a:spLocks noGrp="1"/>
          </p:cNvSpPr>
          <p:nvPr>
            <p:ph type="body" sz="quarter" idx="26"/>
          </p:nvPr>
        </p:nvSpPr>
        <p:spPr bwMode="auto">
          <a:xfrm>
            <a:off x="3249614"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4" name="Text Placeholder 14"/>
          <p:cNvSpPr>
            <a:spLocks noGrp="1"/>
          </p:cNvSpPr>
          <p:nvPr>
            <p:ph type="body" sz="quarter" idx="27"/>
          </p:nvPr>
        </p:nvSpPr>
        <p:spPr bwMode="auto">
          <a:xfrm>
            <a:off x="6042027"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5" name="Text Placeholder 14"/>
          <p:cNvSpPr>
            <a:spLocks noGrp="1"/>
          </p:cNvSpPr>
          <p:nvPr>
            <p:ph type="body" sz="quarter" idx="28"/>
          </p:nvPr>
        </p:nvSpPr>
        <p:spPr bwMode="auto">
          <a:xfrm>
            <a:off x="3249614"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6" name="Text Placeholder 14"/>
          <p:cNvSpPr>
            <a:spLocks noGrp="1"/>
          </p:cNvSpPr>
          <p:nvPr>
            <p:ph type="body" sz="quarter" idx="29"/>
          </p:nvPr>
        </p:nvSpPr>
        <p:spPr bwMode="auto">
          <a:xfrm>
            <a:off x="6042026"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155604386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 Images (horizont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4040188"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26" name="Bildplatzhalter 25"/>
          <p:cNvSpPr>
            <a:spLocks noGrp="1"/>
          </p:cNvSpPr>
          <p:nvPr>
            <p:ph type="pic" sz="quarter" idx="15"/>
          </p:nvPr>
        </p:nvSpPr>
        <p:spPr bwMode="auto">
          <a:xfrm>
            <a:off x="4645026" y="1555751"/>
            <a:ext cx="4041775"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1" name="Text Placeholder 14"/>
          <p:cNvSpPr>
            <a:spLocks noGrp="1"/>
          </p:cNvSpPr>
          <p:nvPr>
            <p:ph type="body" sz="quarter" idx="16"/>
          </p:nvPr>
        </p:nvSpPr>
        <p:spPr bwMode="auto">
          <a:xfrm>
            <a:off x="457201" y="3605214"/>
            <a:ext cx="4040188" cy="2197100"/>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2" name="Text Placeholder 14"/>
          <p:cNvSpPr>
            <a:spLocks noGrp="1"/>
          </p:cNvSpPr>
          <p:nvPr>
            <p:ph type="body" sz="quarter" idx="17"/>
          </p:nvPr>
        </p:nvSpPr>
        <p:spPr bwMode="auto">
          <a:xfrm>
            <a:off x="4646613" y="3605214"/>
            <a:ext cx="4040188" cy="2197100"/>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61330240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2732619"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Bildplatzhalter 23"/>
          <p:cNvSpPr>
            <a:spLocks noGrp="1"/>
          </p:cNvSpPr>
          <p:nvPr>
            <p:ph type="pic" sz="quarter" idx="23"/>
          </p:nvPr>
        </p:nvSpPr>
        <p:spPr bwMode="auto">
          <a:xfrm>
            <a:off x="457201" y="3752852"/>
            <a:ext cx="2732619"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2" name="Text Placeholder 14"/>
          <p:cNvSpPr>
            <a:spLocks noGrp="1"/>
          </p:cNvSpPr>
          <p:nvPr>
            <p:ph type="body" sz="quarter" idx="16"/>
          </p:nvPr>
        </p:nvSpPr>
        <p:spPr bwMode="auto">
          <a:xfrm>
            <a:off x="3337457" y="1555751"/>
            <a:ext cx="5349344" cy="2049462"/>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3" name="Text Placeholder 14"/>
          <p:cNvSpPr>
            <a:spLocks noGrp="1"/>
          </p:cNvSpPr>
          <p:nvPr>
            <p:ph type="body" sz="quarter" idx="24"/>
          </p:nvPr>
        </p:nvSpPr>
        <p:spPr bwMode="auto">
          <a:xfrm>
            <a:off x="3337457" y="3752852"/>
            <a:ext cx="5349344" cy="2049462"/>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47380223"/>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tIns="0" rIns="0" bIns="0"/>
          <a:lstStyle/>
          <a:p>
            <a:r>
              <a:rPr lang="nl-NL">
                <a:solidFill>
                  <a:prstClr val="black">
                    <a:tint val="75000"/>
                  </a:prstClr>
                </a:solidFill>
              </a:rPr>
              <a:t>Cranfield, 16 October 2014</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2732619" cy="131709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Bildplatzhalter 23"/>
          <p:cNvSpPr>
            <a:spLocks noGrp="1"/>
          </p:cNvSpPr>
          <p:nvPr>
            <p:ph type="pic" sz="quarter" idx="23"/>
          </p:nvPr>
        </p:nvSpPr>
        <p:spPr bwMode="auto">
          <a:xfrm>
            <a:off x="457201" y="3020484"/>
            <a:ext cx="2732619" cy="131709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32" name="Bildplatzhalter 23"/>
          <p:cNvSpPr>
            <a:spLocks noGrp="1"/>
          </p:cNvSpPr>
          <p:nvPr>
            <p:ph type="pic" sz="quarter" idx="25"/>
          </p:nvPr>
        </p:nvSpPr>
        <p:spPr bwMode="auto">
          <a:xfrm>
            <a:off x="457201" y="4485220"/>
            <a:ext cx="2732619" cy="131709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2" name="Text Placeholder 14"/>
          <p:cNvSpPr>
            <a:spLocks noGrp="1"/>
          </p:cNvSpPr>
          <p:nvPr>
            <p:ph type="body" sz="quarter" idx="16"/>
          </p:nvPr>
        </p:nvSpPr>
        <p:spPr bwMode="auto">
          <a:xfrm>
            <a:off x="3337457" y="1555752"/>
            <a:ext cx="5349344" cy="1317092"/>
          </a:xfrm>
          <a:solidFill>
            <a:schemeClr val="bg1"/>
          </a:solidFill>
          <a:ln w="12700">
            <a:solidFill>
              <a:schemeClr val="bg1">
                <a:lumMod val="75000"/>
              </a:schemeClr>
            </a:solidFill>
          </a:ln>
        </p:spPr>
        <p:txBody>
          <a:bodyPr lIns="108000" tIns="108000" rIns="108000" bIns="108000">
            <a:noAutofit/>
          </a:bodyPr>
          <a:lstStyle>
            <a:lvl1pPr algn="l" defTabSz="914400" rtl="0" eaLnBrk="1" latinLnBrk="0" hangingPunct="1">
              <a:spcBef>
                <a:spcPts val="400"/>
              </a:spcBef>
              <a:buClr>
                <a:schemeClr val="accent6">
                  <a:lumMod val="50000"/>
                </a:schemeClr>
              </a:buClr>
              <a:buFont typeface="Wingdings" pitchFamily="2" charset="2"/>
              <a:buChar char="§"/>
              <a:defRPr lang="en-US" sz="16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1600" kern="1200" dirty="0" smtClean="0">
                <a:solidFill>
                  <a:schemeClr val="tx1"/>
                </a:solidFill>
                <a:latin typeface="+mn-lt"/>
                <a:ea typeface="+mn-ea"/>
                <a:cs typeface="+mn-cs"/>
              </a:defRPr>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3" name="Text Placeholder 14"/>
          <p:cNvSpPr>
            <a:spLocks noGrp="1"/>
          </p:cNvSpPr>
          <p:nvPr>
            <p:ph type="body" sz="quarter" idx="26"/>
          </p:nvPr>
        </p:nvSpPr>
        <p:spPr bwMode="auto">
          <a:xfrm>
            <a:off x="3337457" y="3020484"/>
            <a:ext cx="5349344" cy="1317092"/>
          </a:xfrm>
          <a:solidFill>
            <a:schemeClr val="bg1"/>
          </a:solidFill>
          <a:ln w="12700">
            <a:solidFill>
              <a:schemeClr val="bg1">
                <a:lumMod val="75000"/>
              </a:schemeClr>
            </a:solidFill>
          </a:ln>
        </p:spPr>
        <p:txBody>
          <a:bodyPr lIns="108000" tIns="108000" rIns="108000" bIns="108000">
            <a:no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6" name="Text Placeholder 14"/>
          <p:cNvSpPr>
            <a:spLocks noGrp="1"/>
          </p:cNvSpPr>
          <p:nvPr>
            <p:ph type="body" sz="quarter" idx="27"/>
          </p:nvPr>
        </p:nvSpPr>
        <p:spPr bwMode="auto">
          <a:xfrm>
            <a:off x="3337457" y="4485220"/>
            <a:ext cx="5349344" cy="1317092"/>
          </a:xfrm>
          <a:solidFill>
            <a:schemeClr val="bg1"/>
          </a:solidFill>
          <a:ln w="12700">
            <a:solidFill>
              <a:schemeClr val="bg1">
                <a:lumMod val="75000"/>
              </a:schemeClr>
            </a:solidFill>
          </a:ln>
        </p:spPr>
        <p:txBody>
          <a:bodyPr lIns="108000" tIns="108000" rIns="108000" bIns="108000">
            <a:noAutofit/>
          </a:bodyPr>
          <a:lstStyle>
            <a:lvl1pPr algn="l" defTabSz="914400" rtl="0" eaLnBrk="1" latinLnBrk="0" hangingPunct="1">
              <a:spcBef>
                <a:spcPts val="400"/>
              </a:spcBef>
              <a:buClr>
                <a:schemeClr val="accent6">
                  <a:lumMod val="50000"/>
                </a:schemeClr>
              </a:buClr>
              <a:buFont typeface="Wingdings" pitchFamily="2" charset="2"/>
              <a:buChar char="§"/>
              <a:defRPr lang="en-US" sz="16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1600" kern="1200" dirty="0" smtClean="0">
                <a:solidFill>
                  <a:schemeClr val="tx1"/>
                </a:solidFill>
                <a:latin typeface="+mn-lt"/>
                <a:ea typeface="+mn-ea"/>
                <a:cs typeface="+mn-cs"/>
              </a:defRPr>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39015105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tIns="0" rIns="0" bIns="0"/>
          <a:lstStyle/>
          <a:p>
            <a:r>
              <a:rPr lang="nl-NL">
                <a:solidFill>
                  <a:prstClr val="black">
                    <a:tint val="75000"/>
                  </a:prstClr>
                </a:solidFill>
              </a:rPr>
              <a:t>Cranfield, 16 October 2014</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0" y="1555751"/>
            <a:ext cx="1946672"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26" name="Bildplatzhalter 25"/>
          <p:cNvSpPr>
            <a:spLocks noGrp="1"/>
          </p:cNvSpPr>
          <p:nvPr>
            <p:ph type="pic" sz="quarter" idx="15"/>
          </p:nvPr>
        </p:nvSpPr>
        <p:spPr bwMode="auto">
          <a:xfrm>
            <a:off x="2550716"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44" name="Bildplatzhalter 25"/>
          <p:cNvSpPr>
            <a:spLocks noGrp="1"/>
          </p:cNvSpPr>
          <p:nvPr>
            <p:ph type="pic" sz="quarter" idx="19"/>
          </p:nvPr>
        </p:nvSpPr>
        <p:spPr bwMode="auto">
          <a:xfrm>
            <a:off x="464581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46" name="Bildplatzhalter 25"/>
          <p:cNvSpPr>
            <a:spLocks noGrp="1"/>
          </p:cNvSpPr>
          <p:nvPr>
            <p:ph type="pic" sz="quarter" idx="21"/>
          </p:nvPr>
        </p:nvSpPr>
        <p:spPr bwMode="auto">
          <a:xfrm>
            <a:off x="674012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Text Placeholder 14"/>
          <p:cNvSpPr>
            <a:spLocks noGrp="1"/>
          </p:cNvSpPr>
          <p:nvPr>
            <p:ph type="body" sz="quarter" idx="28"/>
          </p:nvPr>
        </p:nvSpPr>
        <p:spPr bwMode="auto">
          <a:xfrm>
            <a:off x="45720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4" name="Text Placeholder 14"/>
          <p:cNvSpPr>
            <a:spLocks noGrp="1"/>
          </p:cNvSpPr>
          <p:nvPr>
            <p:ph type="body" sz="quarter" idx="29"/>
          </p:nvPr>
        </p:nvSpPr>
        <p:spPr bwMode="auto">
          <a:xfrm>
            <a:off x="255151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9" name="Text Placeholder 14"/>
          <p:cNvSpPr>
            <a:spLocks noGrp="1"/>
          </p:cNvSpPr>
          <p:nvPr>
            <p:ph type="body" sz="quarter" idx="30"/>
          </p:nvPr>
        </p:nvSpPr>
        <p:spPr bwMode="auto">
          <a:xfrm>
            <a:off x="4646613"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20" name="Text Placeholder 14"/>
          <p:cNvSpPr>
            <a:spLocks noGrp="1"/>
          </p:cNvSpPr>
          <p:nvPr>
            <p:ph type="body" sz="quarter" idx="31"/>
          </p:nvPr>
        </p:nvSpPr>
        <p:spPr bwMode="auto">
          <a:xfrm>
            <a:off x="6740127"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46648422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iagram with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0" y="1555750"/>
            <a:ext cx="4040981"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rIns="0" bIns="0"/>
          <a:lstStyle/>
          <a:p>
            <a:r>
              <a:rPr lang="nl-NL">
                <a:solidFill>
                  <a:prstClr val="black">
                    <a:tint val="75000"/>
                  </a:prstClr>
                </a:solidFill>
              </a:rPr>
              <a:t>Cranfield, 16 October 2014</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2" name="Text Placeholder 8"/>
          <p:cNvSpPr>
            <a:spLocks noGrp="1"/>
          </p:cNvSpPr>
          <p:nvPr>
            <p:ph type="body" sz="quarter" idx="18"/>
          </p:nvPr>
        </p:nvSpPr>
        <p:spPr bwMode="auto">
          <a:xfrm>
            <a:off x="4645819" y="1555750"/>
            <a:ext cx="4040980" cy="4246563"/>
          </a:xfrm>
        </p:spPr>
        <p:txBody>
          <a:bodyPr/>
          <a:lstStyle>
            <a:lvl1pPr>
              <a:spcBef>
                <a:spcPts val="800"/>
              </a:spcBef>
              <a:buClr>
                <a:schemeClr val="accent6">
                  <a:lumMod val="50000"/>
                </a:schemeClr>
              </a:buClr>
              <a:buFont typeface="Wingdings" pitchFamily="2" charset="2"/>
              <a:buChar char="§"/>
              <a:defRPr/>
            </a:lvl1pPr>
            <a:lvl2pPr>
              <a:spcBef>
                <a:spcPts val="800"/>
              </a:spcBef>
              <a:defRPr/>
            </a:lvl2pPr>
            <a:lvl3pPr>
              <a:spcBef>
                <a:spcPts val="800"/>
              </a:spcBef>
              <a:buClr>
                <a:schemeClr val="accent6">
                  <a:lumMod val="50000"/>
                </a:schemeClr>
              </a:buClr>
              <a:buFont typeface="Wingdings" pitchFamily="2" charset="2"/>
              <a:buChar char="§"/>
              <a:defRPr/>
            </a:lvl3pPr>
            <a:lvl4pPr>
              <a:spcBef>
                <a:spcPts val="800"/>
              </a:spcBef>
              <a:defRPr/>
            </a:lvl4pPr>
            <a:lvl5pPr>
              <a:spcBef>
                <a:spcPts val="8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0815006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agram with small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1" y="1555750"/>
            <a:ext cx="5437188"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8" name="Fußzeilenplatzhalter 7"/>
          <p:cNvSpPr>
            <a:spLocks noGrp="1"/>
          </p:cNvSpPr>
          <p:nvPr>
            <p:ph type="ftr" sz="quarter" idx="11"/>
          </p:nvPr>
        </p:nvSpPr>
        <p:spPr bwMode="auto"/>
        <p:txBody>
          <a:bodyPr lIns="0" tIns="0" rIns="0" bIns="0"/>
          <a:lstStyle/>
          <a:p>
            <a:r>
              <a:rPr lang="nl-NL">
                <a:solidFill>
                  <a:prstClr val="black">
                    <a:tint val="75000"/>
                  </a:prstClr>
                </a:solidFill>
              </a:rPr>
              <a:t>Cranfield, 16 October 2014</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12" name="Text Placeholder 8"/>
          <p:cNvSpPr>
            <a:spLocks noGrp="1"/>
          </p:cNvSpPr>
          <p:nvPr>
            <p:ph type="body" sz="quarter" idx="18"/>
          </p:nvPr>
        </p:nvSpPr>
        <p:spPr bwMode="auto">
          <a:xfrm>
            <a:off x="6042026" y="1555750"/>
            <a:ext cx="2644775" cy="4246563"/>
          </a:xfrm>
        </p:spPr>
        <p:txBody>
          <a:bodyPr/>
          <a:lstStyle>
            <a:lvl1pPr>
              <a:buClr>
                <a:schemeClr val="accent6">
                  <a:lumMod val="50000"/>
                </a:schemeClr>
              </a:buClr>
              <a:buFont typeface="Wingdings" pitchFamily="2" charset="2"/>
              <a:buChar char="§"/>
              <a:defRPr/>
            </a:lvl1pPr>
            <a:lvl2pPr>
              <a:spcBef>
                <a:spcPts val="800"/>
              </a:spcBef>
              <a:defRPr/>
            </a:lvl2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122352749"/>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1" y="1555750"/>
            <a:ext cx="8229600"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Tree>
    <p:extLst>
      <p:ext uri="{BB962C8B-B14F-4D97-AF65-F5344CB8AC3E}">
        <p14:creationId xmlns:p14="http://schemas.microsoft.com/office/powerpoint/2010/main" val="285041955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Tabellenplatzhalter 12"/>
          <p:cNvSpPr>
            <a:spLocks noGrp="1"/>
          </p:cNvSpPr>
          <p:nvPr>
            <p:ph type="tbl" sz="quarter" idx="18"/>
          </p:nvPr>
        </p:nvSpPr>
        <p:spPr bwMode="auto">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15"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6"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78703768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7"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1"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3295401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Point Lis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Content Placeholder 7"/>
          <p:cNvSpPr>
            <a:spLocks noGrp="1"/>
          </p:cNvSpPr>
          <p:nvPr>
            <p:ph sz="quarter" idx="14"/>
          </p:nvPr>
        </p:nvSpPr>
        <p:spPr bwMode="auto">
          <a:xfrm>
            <a:off x="457200" y="1555750"/>
            <a:ext cx="8229600" cy="4246564"/>
          </a:xfrm>
          <a:noFill/>
        </p:spPr>
        <p:txBody>
          <a:bodyPr/>
          <a:lstStyle>
            <a:lvl1pPr marL="195263" indent="-195263">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51767140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ntermission Slide 1">
    <p:spTree>
      <p:nvGrpSpPr>
        <p:cNvPr id="1" name=""/>
        <p:cNvGrpSpPr/>
        <p:nvPr/>
      </p:nvGrpSpPr>
      <p:grpSpPr>
        <a:xfrm>
          <a:off x="0" y="0"/>
          <a:ext cx="0" cy="0"/>
          <a:chOff x="0" y="0"/>
          <a:chExt cx="0" cy="0"/>
        </a:xfrm>
      </p:grpSpPr>
      <p:sp>
        <p:nvSpPr>
          <p:cNvPr id="7" name="Rechteck 6"/>
          <p:cNvSpPr/>
          <p:nvPr userDrawn="1"/>
        </p:nvSpPr>
        <p:spPr bwMode="auto">
          <a:xfrm>
            <a:off x="0" y="0"/>
            <a:ext cx="9144001" cy="42481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hteck 7"/>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9"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5"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6"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41036950"/>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ntermission Slide 2">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2"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4" name="Rechteck 13"/>
          <p:cNvSpPr/>
          <p:nvPr userDrawn="1"/>
        </p:nvSpPr>
        <p:spPr bwMode="auto">
          <a:xfrm>
            <a:off x="0" y="0"/>
            <a:ext cx="9144001" cy="4248151"/>
          </a:xfrm>
          <a:prstGeom prst="rect">
            <a:avLst/>
          </a:prstGeom>
          <a:gradFill flip="none" rotWithShape="1">
            <a:gsLst>
              <a:gs pos="0">
                <a:schemeClr val="bg1">
                  <a:lumMod val="85000"/>
                  <a:shade val="30000"/>
                  <a:satMod val="115000"/>
                  <a:alpha val="66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hteck 18"/>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0"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166073022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ntermission Slide 3">
    <p:spTree>
      <p:nvGrpSpPr>
        <p:cNvPr id="1" name=""/>
        <p:cNvGrpSpPr/>
        <p:nvPr/>
      </p:nvGrpSpPr>
      <p:grpSpPr>
        <a:xfrm>
          <a:off x="0" y="0"/>
          <a:ext cx="0" cy="0"/>
          <a:chOff x="0" y="0"/>
          <a:chExt cx="0" cy="0"/>
        </a:xfrm>
      </p:grpSpPr>
      <p:sp>
        <p:nvSpPr>
          <p:cNvPr id="6"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8"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9" name="Rechteck 8"/>
          <p:cNvSpPr/>
          <p:nvPr userDrawn="1"/>
        </p:nvSpPr>
        <p:spPr bwMode="auto">
          <a:xfrm>
            <a:off x="0" y="0"/>
            <a:ext cx="9144001" cy="42481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hteck 9"/>
          <p:cNvSpPr/>
          <p:nvPr userDrawn="1"/>
        </p:nvSpPr>
        <p:spPr bwMode="auto">
          <a:xfrm>
            <a:off x="0" y="4124326"/>
            <a:ext cx="9144000" cy="123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2"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163556446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ntermission Slide 4">
    <p:spTree>
      <p:nvGrpSpPr>
        <p:cNvPr id="1" name=""/>
        <p:cNvGrpSpPr/>
        <p:nvPr/>
      </p:nvGrpSpPr>
      <p:grpSpPr>
        <a:xfrm>
          <a:off x="0" y="0"/>
          <a:ext cx="0" cy="0"/>
          <a:chOff x="0" y="0"/>
          <a:chExt cx="0" cy="0"/>
        </a:xfrm>
      </p:grpSpPr>
      <p:sp>
        <p:nvSpPr>
          <p:cNvPr id="6"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8"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9" name="Rechteck 8"/>
          <p:cNvSpPr/>
          <p:nvPr userDrawn="1"/>
        </p:nvSpPr>
        <p:spPr bwMode="auto">
          <a:xfrm>
            <a:off x="0" y="0"/>
            <a:ext cx="9144001" cy="42481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hteck 9"/>
          <p:cNvSpPr/>
          <p:nvPr userDrawn="1"/>
        </p:nvSpPr>
        <p:spPr bwMode="auto">
          <a:xfrm>
            <a:off x="0" y="4124326"/>
            <a:ext cx="9144000" cy="1238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2"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1559525817"/>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ntermission Slide 5">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2"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8"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0" name="Rechteck 19"/>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3864232038"/>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ntermission Slide 6">
    <p:spTree>
      <p:nvGrpSpPr>
        <p:cNvPr id="1" name=""/>
        <p:cNvGrpSpPr/>
        <p:nvPr/>
      </p:nvGrpSpPr>
      <p:grpSpPr>
        <a:xfrm>
          <a:off x="0" y="0"/>
          <a:ext cx="0" cy="0"/>
          <a:chOff x="0" y="0"/>
          <a:chExt cx="0" cy="0"/>
        </a:xfrm>
      </p:grpSpPr>
      <p:sp>
        <p:nvSpPr>
          <p:cNvPr id="12"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5"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9"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20"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1" name="Rechteck 20"/>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350376989"/>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ermission Slide 7">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4"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7"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18" name="Rechteck 17"/>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68821004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ermission Slide 8">
    <p:spTree>
      <p:nvGrpSpPr>
        <p:cNvPr id="1" name=""/>
        <p:cNvGrpSpPr/>
        <p:nvPr/>
      </p:nvGrpSpPr>
      <p:grpSpPr>
        <a:xfrm>
          <a:off x="0" y="0"/>
          <a:ext cx="0" cy="0"/>
          <a:chOff x="0" y="0"/>
          <a:chExt cx="0" cy="0"/>
        </a:xfrm>
      </p:grpSpPr>
      <p:sp>
        <p:nvSpPr>
          <p:cNvPr id="9"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13"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8"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9"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0" name="Rechteck 19"/>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4243323118"/>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auto"/>
        <p:txBody>
          <a:bodyPr/>
          <a:lstStyle/>
          <a:p>
            <a:r>
              <a:rPr lang="nl-NL">
                <a:solidFill>
                  <a:prstClr val="black">
                    <a:tint val="75000"/>
                  </a:prstClr>
                </a:solidFill>
              </a:rPr>
              <a:t>Cranfield, 16 October 2014</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3671103"/>
            <a:ext cx="9144001"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p>
            <a:endParaRPr lang="de-DE"/>
          </a:p>
        </p:txBody>
      </p:sp>
      <p:sp>
        <p:nvSpPr>
          <p:cNvPr id="19" name="Textplatzhalter 18"/>
          <p:cNvSpPr>
            <a:spLocks noGrp="1"/>
          </p:cNvSpPr>
          <p:nvPr>
            <p:ph type="body" sz="quarter" idx="15"/>
          </p:nvPr>
        </p:nvSpPr>
        <p:spPr bwMode="auto">
          <a:xfrm>
            <a:off x="457200" y="339353"/>
            <a:ext cx="8229600" cy="3179351"/>
          </a:xfrm>
        </p:spPr>
        <p:txBody>
          <a:bodyPr anchor="ctr" anchorCtr="0">
            <a:normAutofit/>
          </a:bodyPr>
          <a:lstStyle>
            <a:lvl1pPr marL="0" indent="0" algn="ctr">
              <a:buNone/>
              <a:defRPr sz="2800"/>
            </a:lvl1pPr>
            <a:lvl2pPr algn="ctr">
              <a:defRPr/>
            </a:lvl2pPr>
          </a:lstStyle>
          <a:p>
            <a:pPr lvl="0"/>
            <a:endParaRPr lang="de-DE" dirty="0" smtClean="0"/>
          </a:p>
        </p:txBody>
      </p:sp>
    </p:spTree>
    <p:extLst>
      <p:ext uri="{BB962C8B-B14F-4D97-AF65-F5344CB8AC3E}">
        <p14:creationId xmlns:p14="http://schemas.microsoft.com/office/powerpoint/2010/main" val="318454345"/>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estions &amp; Answers">
    <p:spTree>
      <p:nvGrpSpPr>
        <p:cNvPr id="1" name=""/>
        <p:cNvGrpSpPr/>
        <p:nvPr/>
      </p:nvGrpSpPr>
      <p:grpSpPr>
        <a:xfrm>
          <a:off x="0" y="0"/>
          <a:ext cx="0" cy="0"/>
          <a:chOff x="0" y="0"/>
          <a:chExt cx="0" cy="0"/>
        </a:xfrm>
      </p:grpSpPr>
      <p:sp>
        <p:nvSpPr>
          <p:cNvPr id="39" name="Textfeld 38"/>
          <p:cNvSpPr txBox="1"/>
          <p:nvPr userDrawn="1"/>
        </p:nvSpPr>
        <p:spPr bwMode="gray">
          <a:xfrm>
            <a:off x="395544" y="932774"/>
            <a:ext cx="8105547" cy="2400657"/>
          </a:xfrm>
          <a:prstGeom prst="rect">
            <a:avLst/>
          </a:prstGeom>
          <a:noFill/>
        </p:spPr>
        <p:txBody>
          <a:bodyPr wrap="square" rtlCol="0">
            <a:spAutoFit/>
          </a:bodyPr>
          <a:lstStyle/>
          <a:p>
            <a:pPr algn="ctr"/>
            <a:r>
              <a:rPr lang="de-DE" sz="15000" b="1" dirty="0" smtClean="0">
                <a:solidFill>
                  <a:prstClr val="white">
                    <a:lumMod val="85000"/>
                  </a:prstClr>
                </a:solidFill>
              </a:rPr>
              <a:t>Q &amp; A</a:t>
            </a:r>
            <a:endParaRPr lang="en-GB" sz="15000" b="1" dirty="0">
              <a:solidFill>
                <a:prstClr val="white">
                  <a:lumMod val="85000"/>
                </a:prstClr>
              </a:solidFill>
            </a:endParaRPr>
          </a:p>
        </p:txBody>
      </p:sp>
      <p:sp>
        <p:nvSpPr>
          <p:cNvPr id="2" name="Titel 1"/>
          <p:cNvSpPr>
            <a:spLocks noGrp="1"/>
          </p:cNvSpPr>
          <p:nvPr>
            <p:ph type="title" hasCustomPrompt="1"/>
          </p:nvPr>
        </p:nvSpPr>
        <p:spPr bwMode="auto"/>
        <p:txBody>
          <a:bodyPr/>
          <a:lstStyle>
            <a:lvl1pPr>
              <a:defRPr baseline="0"/>
            </a:lvl1pPr>
          </a:lstStyle>
          <a:p>
            <a:r>
              <a:rPr lang="en-US" noProof="0" dirty="0" smtClean="0"/>
              <a:t>Any questions?</a:t>
            </a:r>
            <a:endParaRPr lang="en-US" noProof="0" dirty="0"/>
          </a:p>
        </p:txBody>
      </p:sp>
      <p:sp>
        <p:nvSpPr>
          <p:cNvPr id="6" name="Fußzeilenplatzhalter 5"/>
          <p:cNvSpPr>
            <a:spLocks noGrp="1"/>
          </p:cNvSpPr>
          <p:nvPr>
            <p:ph type="ftr" sz="quarter" idx="11"/>
          </p:nvPr>
        </p:nvSpPr>
        <p:spPr bwMode="auto"/>
        <p:txBody>
          <a:bodyPr/>
          <a:lstStyle/>
          <a:p>
            <a:r>
              <a:rPr lang="nl-NL">
                <a:solidFill>
                  <a:prstClr val="black">
                    <a:tint val="75000"/>
                  </a:prstClr>
                </a:solidFill>
              </a:rPr>
              <a:t>Cranfield, 16 October 2014</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2" y="3671103"/>
            <a:ext cx="9143999"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endParaRPr lang="de-DE"/>
          </a:p>
        </p:txBody>
      </p:sp>
      <p:sp>
        <p:nvSpPr>
          <p:cNvPr id="19" name="Textplatzhalter 18"/>
          <p:cNvSpPr>
            <a:spLocks noGrp="1"/>
          </p:cNvSpPr>
          <p:nvPr>
            <p:ph type="body" sz="quarter" idx="15" hasCustomPrompt="1"/>
          </p:nvPr>
        </p:nvSpPr>
        <p:spPr bwMode="auto">
          <a:xfrm>
            <a:off x="457200" y="1555752"/>
            <a:ext cx="8229600" cy="1962952"/>
          </a:xfrm>
        </p:spPr>
        <p:txBody>
          <a:bodyPr anchor="ctr" anchorCtr="0">
            <a:normAutofit/>
          </a:bodyPr>
          <a:lstStyle>
            <a:lvl1pPr marL="0" indent="0" algn="ctr">
              <a:buNone/>
              <a:defRPr sz="6000" b="1"/>
            </a:lvl1pPr>
          </a:lstStyle>
          <a:p>
            <a:pPr lvl="0"/>
            <a:r>
              <a:rPr lang="de-DE" dirty="0" smtClean="0"/>
              <a:t>Questions &amp; Answers</a:t>
            </a:r>
          </a:p>
        </p:txBody>
      </p:sp>
    </p:spTree>
    <p:extLst>
      <p:ext uri="{BB962C8B-B14F-4D97-AF65-F5344CB8AC3E}">
        <p14:creationId xmlns:p14="http://schemas.microsoft.com/office/powerpoint/2010/main" val="38596886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Bullet-Point List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0" name="Text Placeholder 8"/>
          <p:cNvSpPr>
            <a:spLocks noGrp="1"/>
          </p:cNvSpPr>
          <p:nvPr>
            <p:ph type="body" sz="quarter" idx="14"/>
          </p:nvPr>
        </p:nvSpPr>
        <p:spPr bwMode="auto">
          <a:xfrm>
            <a:off x="457200" y="1555750"/>
            <a:ext cx="4038600" cy="4246563"/>
          </a:xfrm>
          <a:noFill/>
        </p:spPr>
        <p:txBody>
          <a:bodyPr/>
          <a:lstStyle>
            <a:lvl1pPr>
              <a:spcBef>
                <a:spcPts val="1000"/>
              </a:spcBef>
              <a:buClr>
                <a:schemeClr val="accent6">
                  <a:lumMod val="50000"/>
                </a:schemeClr>
              </a:buClr>
              <a:buFont typeface="Wingdings" pitchFamily="2" charset="2"/>
              <a:buChar char="§"/>
              <a:defRPr/>
            </a:lvl1pPr>
            <a:lvl2pPr>
              <a:spcBef>
                <a:spcPts val="1000"/>
              </a:spcBef>
              <a:defRPr/>
            </a:lvl2pPr>
            <a:lvl3pPr>
              <a:spcBef>
                <a:spcPts val="1000"/>
              </a:spcBef>
              <a:buClr>
                <a:schemeClr val="accent6">
                  <a:lumMod val="50000"/>
                </a:schemeClr>
              </a:buClr>
              <a:buFont typeface="Wingdings" pitchFamily="2" charset="2"/>
              <a:buChar char="§"/>
              <a:defRPr/>
            </a:lvl3pPr>
            <a:lvl4pPr>
              <a:spcBef>
                <a:spcPts val="1000"/>
              </a:spcBef>
              <a:defRPr/>
            </a:lvl4pPr>
            <a:lvl5pPr>
              <a:spcBef>
                <a:spcPts val="10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Text Placeholder 8"/>
          <p:cNvSpPr>
            <a:spLocks noGrp="1"/>
          </p:cNvSpPr>
          <p:nvPr>
            <p:ph type="body" sz="quarter" idx="15"/>
          </p:nvPr>
        </p:nvSpPr>
        <p:spPr bwMode="auto">
          <a:xfrm>
            <a:off x="4648200" y="1555750"/>
            <a:ext cx="4038600" cy="4246563"/>
          </a:xfrm>
          <a:noFill/>
        </p:spPr>
        <p:txBody>
          <a:bodyPr/>
          <a:lstStyle>
            <a:lvl1pPr>
              <a:spcBef>
                <a:spcPts val="1000"/>
              </a:spcBef>
              <a:buClr>
                <a:schemeClr val="accent6">
                  <a:lumMod val="50000"/>
                </a:schemeClr>
              </a:buClr>
              <a:buFont typeface="Wingdings" pitchFamily="2" charset="2"/>
              <a:buChar char="§"/>
              <a:defRPr/>
            </a:lvl1pPr>
            <a:lvl2pPr>
              <a:spcBef>
                <a:spcPts val="1000"/>
              </a:spcBef>
              <a:defRPr/>
            </a:lvl2pPr>
            <a:lvl3pPr>
              <a:spcBef>
                <a:spcPts val="1000"/>
              </a:spcBef>
              <a:buClr>
                <a:schemeClr val="accent6">
                  <a:lumMod val="50000"/>
                </a:schemeClr>
              </a:buClr>
              <a:buFont typeface="Wingdings" pitchFamily="2" charset="2"/>
              <a:buChar char="§"/>
              <a:defRPr/>
            </a:lvl3pPr>
            <a:lvl4pPr>
              <a:spcBef>
                <a:spcPts val="1000"/>
              </a:spcBef>
              <a:defRPr/>
            </a:lvl4pPr>
            <a:lvl5pPr>
              <a:spcBef>
                <a:spcPts val="10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3866165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auto"/>
        <p:txBody>
          <a:bodyPr/>
          <a:lstStyle>
            <a:lvl1pPr>
              <a:defRPr baseline="0"/>
            </a:lvl1pPr>
          </a:lstStyle>
          <a:p>
            <a:r>
              <a:rPr lang="en-US" noProof="0" dirty="0" smtClean="0"/>
              <a:t>Thank you!</a:t>
            </a:r>
            <a:endParaRPr lang="en-US" noProof="0" dirty="0"/>
          </a:p>
        </p:txBody>
      </p:sp>
      <p:sp>
        <p:nvSpPr>
          <p:cNvPr id="6" name="Fußzeilenplatzhalter 5"/>
          <p:cNvSpPr>
            <a:spLocks noGrp="1"/>
          </p:cNvSpPr>
          <p:nvPr>
            <p:ph type="ftr" sz="quarter" idx="11"/>
          </p:nvPr>
        </p:nvSpPr>
        <p:spPr bwMode="auto"/>
        <p:txBody>
          <a:bodyPr/>
          <a:lstStyle/>
          <a:p>
            <a:r>
              <a:rPr lang="nl-NL">
                <a:solidFill>
                  <a:prstClr val="black">
                    <a:tint val="75000"/>
                  </a:prstClr>
                </a:solidFill>
              </a:rPr>
              <a:t>Cranfield, 16 October 2014</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1" y="3671103"/>
            <a:ext cx="4572016"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endParaRPr lang="de-DE"/>
          </a:p>
        </p:txBody>
      </p:sp>
      <p:sp>
        <p:nvSpPr>
          <p:cNvPr id="14" name="Textplatzhalter 15"/>
          <p:cNvSpPr>
            <a:spLocks noGrp="1"/>
          </p:cNvSpPr>
          <p:nvPr>
            <p:ph type="body" sz="quarter" idx="17" hasCustomPrompt="1"/>
          </p:nvPr>
        </p:nvSpPr>
        <p:spPr bwMode="auto">
          <a:xfrm>
            <a:off x="6042026" y="2348805"/>
            <a:ext cx="2644775" cy="713434"/>
          </a:xfrm>
        </p:spPr>
        <p:txBody>
          <a:bodyPr>
            <a:normAutofit/>
          </a:bodyPr>
          <a:lstStyle>
            <a:lvl1pPr marL="0" indent="0">
              <a:spcBef>
                <a:spcPts val="0"/>
              </a:spcBef>
              <a:buNone/>
              <a:defRPr sz="1400" b="1" baseline="0"/>
            </a:lvl1pPr>
            <a:lvl2pPr>
              <a:buNone/>
              <a:defRPr/>
            </a:lvl2pPr>
          </a:lstStyle>
          <a:p>
            <a:pPr lvl="0"/>
            <a:r>
              <a:rPr lang="de-DE" dirty="0" smtClean="0"/>
              <a:t>Company Name</a:t>
            </a:r>
            <a:br>
              <a:rPr lang="de-DE" dirty="0" smtClean="0"/>
            </a:br>
            <a:r>
              <a:rPr lang="de-DE" dirty="0" smtClean="0"/>
              <a:t>Your Name</a:t>
            </a:r>
          </a:p>
        </p:txBody>
      </p:sp>
      <p:sp>
        <p:nvSpPr>
          <p:cNvPr id="16" name="Textplatzhalter 15"/>
          <p:cNvSpPr>
            <a:spLocks noGrp="1"/>
          </p:cNvSpPr>
          <p:nvPr>
            <p:ph type="body" sz="quarter" idx="18" hasCustomPrompt="1"/>
          </p:nvPr>
        </p:nvSpPr>
        <p:spPr bwMode="auto">
          <a:xfrm>
            <a:off x="6042026" y="1555751"/>
            <a:ext cx="2644775" cy="644839"/>
          </a:xfrm>
        </p:spPr>
        <p:txBody>
          <a:bodyPr>
            <a:normAutofit/>
          </a:bodyPr>
          <a:lstStyle>
            <a:lvl1pPr marL="0" indent="0">
              <a:buNone/>
              <a:defRPr sz="2400" b="1" baseline="0"/>
            </a:lvl1pPr>
            <a:lvl2pPr>
              <a:buNone/>
              <a:defRPr/>
            </a:lvl2pPr>
          </a:lstStyle>
          <a:p>
            <a:pPr lvl="0"/>
            <a:r>
              <a:rPr lang="de-DE" dirty="0" smtClean="0"/>
              <a:t>Contact</a:t>
            </a:r>
          </a:p>
        </p:txBody>
      </p:sp>
      <p:sp>
        <p:nvSpPr>
          <p:cNvPr id="17" name="Textplatzhalter 15"/>
          <p:cNvSpPr>
            <a:spLocks noGrp="1"/>
          </p:cNvSpPr>
          <p:nvPr>
            <p:ph type="body" sz="quarter" idx="19" hasCustomPrompt="1"/>
          </p:nvPr>
        </p:nvSpPr>
        <p:spPr bwMode="auto">
          <a:xfrm>
            <a:off x="6042026" y="3210454"/>
            <a:ext cx="2644775" cy="1427653"/>
          </a:xfrm>
        </p:spPr>
        <p:txBody>
          <a:bodyPr>
            <a:normAutofit/>
          </a:bodyPr>
          <a:lstStyle>
            <a:lvl1pPr marL="0" indent="0">
              <a:spcBef>
                <a:spcPts val="0"/>
              </a:spcBef>
              <a:buNone/>
              <a:defRPr sz="1400" baseline="0"/>
            </a:lvl1pPr>
            <a:lvl2pPr>
              <a:buNone/>
              <a:defRPr/>
            </a:lvl2pPr>
          </a:lstStyle>
          <a:p>
            <a:pPr lvl="0"/>
            <a:r>
              <a:rPr lang="de-DE" dirty="0" smtClean="0"/>
              <a:t>Your Adress and Contact Information</a:t>
            </a:r>
            <a:br>
              <a:rPr lang="de-DE" dirty="0" smtClean="0"/>
            </a:br>
            <a:r>
              <a:rPr lang="de-DE" dirty="0" smtClean="0"/>
              <a:t/>
            </a:r>
            <a:br>
              <a:rPr lang="de-DE" dirty="0" smtClean="0"/>
            </a:br>
            <a:endParaRPr lang="de-DE" dirty="0" smtClean="0"/>
          </a:p>
        </p:txBody>
      </p:sp>
      <p:sp>
        <p:nvSpPr>
          <p:cNvPr id="18" name="Textplatzhalter 15"/>
          <p:cNvSpPr>
            <a:spLocks noGrp="1"/>
          </p:cNvSpPr>
          <p:nvPr>
            <p:ph type="body" sz="quarter" idx="20" hasCustomPrompt="1"/>
          </p:nvPr>
        </p:nvSpPr>
        <p:spPr bwMode="auto">
          <a:xfrm>
            <a:off x="6042026" y="4786323"/>
            <a:ext cx="2644775" cy="1015991"/>
          </a:xfrm>
        </p:spPr>
        <p:txBody>
          <a:bodyPr>
            <a:normAutofit/>
          </a:bodyPr>
          <a:lstStyle>
            <a:lvl1pPr marL="0" indent="0">
              <a:spcBef>
                <a:spcPts val="0"/>
              </a:spcBef>
              <a:buNone/>
              <a:defRPr sz="1600" u="sng" baseline="0">
                <a:solidFill>
                  <a:srgbClr val="0070C0"/>
                </a:solidFill>
              </a:defRPr>
            </a:lvl1pPr>
            <a:lvl2pPr>
              <a:buNone/>
              <a:defRPr/>
            </a:lvl2pPr>
          </a:lstStyle>
          <a:p>
            <a:pPr lvl="0"/>
            <a:r>
              <a:rPr lang="de-DE" dirty="0" smtClean="0"/>
              <a:t>www.domain.com</a:t>
            </a:r>
          </a:p>
        </p:txBody>
      </p:sp>
    </p:spTree>
    <p:extLst>
      <p:ext uri="{BB962C8B-B14F-4D97-AF65-F5344CB8AC3E}">
        <p14:creationId xmlns:p14="http://schemas.microsoft.com/office/powerpoint/2010/main" val="414482549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1108219"/>
            <a:ext cx="9144000" cy="4702973"/>
          </a:xfrm>
          <a:solidFill>
            <a:schemeClr val="bg1">
              <a:lumMod val="75000"/>
            </a:schemeClr>
          </a:solidFill>
        </p:spPr>
        <p:txBody>
          <a:bodyPr/>
          <a:lstStyle/>
          <a:p>
            <a:endParaRPr lang="de-DE"/>
          </a:p>
        </p:txBody>
      </p:sp>
      <p:sp>
        <p:nvSpPr>
          <p:cNvPr id="40" name="Textplatzhalter 39"/>
          <p:cNvSpPr>
            <a:spLocks noGrp="1"/>
          </p:cNvSpPr>
          <p:nvPr>
            <p:ph type="body" sz="quarter" idx="15"/>
          </p:nvPr>
        </p:nvSpPr>
        <p:spPr bwMode="auto">
          <a:xfrm>
            <a:off x="1" y="4650202"/>
            <a:ext cx="5006973" cy="855662"/>
          </a:xfrm>
          <a:solidFill>
            <a:schemeClr val="bg1">
              <a:alpha val="75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77232872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Image (upright)">
    <p:spTree>
      <p:nvGrpSpPr>
        <p:cNvPr id="1" name=""/>
        <p:cNvGrpSpPr/>
        <p:nvPr/>
      </p:nvGrpSpPr>
      <p:grpSpPr>
        <a:xfrm>
          <a:off x="0" y="0"/>
          <a:ext cx="0" cy="0"/>
          <a:chOff x="0" y="0"/>
          <a:chExt cx="0" cy="0"/>
        </a:xfrm>
      </p:grpSpPr>
      <p:grpSp>
        <p:nvGrpSpPr>
          <p:cNvPr id="18" name="Gruppieren 17"/>
          <p:cNvGrpSpPr/>
          <p:nvPr userDrawn="1"/>
        </p:nvGrpSpPr>
        <p:grpSpPr bwMode="auto">
          <a:xfrm>
            <a:off x="0" y="3789486"/>
            <a:ext cx="9144000" cy="2198076"/>
            <a:chOff x="0" y="1951892"/>
            <a:chExt cx="9144000" cy="4035670"/>
          </a:xfrm>
        </p:grpSpPr>
        <p:sp>
          <p:nvSpPr>
            <p:cNvPr id="19" name="Rechteck 18"/>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0" name="Rechteck 19"/>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1" y="1555750"/>
            <a:ext cx="5708831" cy="4246563"/>
          </a:xfrm>
          <a:noFill/>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Rechteck 11"/>
          <p:cNvSpPr/>
          <p:nvPr userDrawn="1"/>
        </p:nvSpPr>
        <p:spPr bwMode="auto">
          <a:xfrm>
            <a:off x="6416703" y="5339747"/>
            <a:ext cx="2274072" cy="759212"/>
          </a:xfrm>
          <a:prstGeom prst="rect">
            <a:avLst/>
          </a:prstGeom>
          <a:gradFill flip="none" rotWithShape="1">
            <a:gsLst>
              <a:gs pos="3000">
                <a:schemeClr val="bg1">
                  <a:lumMod val="65000"/>
                  <a:alpha val="70000"/>
                </a:schemeClr>
              </a:gs>
              <a:gs pos="75000">
                <a:schemeClr val="accent1">
                  <a:shade val="100000"/>
                  <a:satMod val="115000"/>
                  <a:alpha val="3000"/>
                </a:schemeClr>
              </a:gs>
            </a:gsLst>
            <a:lin ang="5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6125417" y="1335088"/>
            <a:ext cx="2758965" cy="424009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0" lon="1800000" rev="21594000"/>
            </a:camera>
            <a:lightRig rig="threePt" dir="t"/>
          </a:scene3d>
        </p:spPr>
        <p:txBody>
          <a:bodyPr/>
          <a:lstStyle/>
          <a:p>
            <a:endParaRPr lang="de-DE" dirty="0"/>
          </a:p>
        </p:txBody>
      </p:sp>
    </p:spTree>
    <p:extLst>
      <p:ext uri="{BB962C8B-B14F-4D97-AF65-F5344CB8AC3E}">
        <p14:creationId xmlns:p14="http://schemas.microsoft.com/office/powerpoint/2010/main" val="382775208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Titelmasterformat durch Klicken bearbeiten</a:t>
            </a:r>
            <a:endParaRPr lang="da-DK" dirty="0"/>
          </a:p>
        </p:txBody>
      </p:sp>
      <p:sp>
        <p:nvSpPr>
          <p:cNvPr id="3" name="Content Placehold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a-DK" dirty="0"/>
          </a:p>
        </p:txBody>
      </p:sp>
      <p:sp>
        <p:nvSpPr>
          <p:cNvPr id="7" name="Text Box 28"/>
          <p:cNvSpPr txBox="1">
            <a:spLocks noChangeArrowheads="1"/>
          </p:cNvSpPr>
          <p:nvPr userDrawn="1"/>
        </p:nvSpPr>
        <p:spPr bwMode="auto">
          <a:xfrm>
            <a:off x="-1980728" y="1268413"/>
            <a:ext cx="1887065" cy="1038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b="1" noProof="1" smtClean="0">
                <a:solidFill>
                  <a:schemeClr val="tx1"/>
                </a:solidFill>
                <a:latin typeface="+mn-lt"/>
              </a:rPr>
              <a:t>Make subheader</a:t>
            </a:r>
            <a:br>
              <a:rPr lang="en-GB" sz="900" b="1" noProof="1" smtClean="0">
                <a:solidFill>
                  <a:schemeClr val="tx1"/>
                </a:solidFill>
                <a:latin typeface="+mn-lt"/>
              </a:rPr>
            </a:br>
            <a:r>
              <a:rPr lang="en-GB" sz="900" noProof="1" smtClean="0">
                <a:solidFill>
                  <a:schemeClr val="tx1"/>
                </a:solidFill>
                <a:latin typeface="+mn-lt"/>
              </a:rPr>
              <a:t>1. After inserting all bullet </a:t>
            </a:r>
            <a:br>
              <a:rPr lang="en-GB" sz="900" noProof="1" smtClean="0">
                <a:solidFill>
                  <a:schemeClr val="tx1"/>
                </a:solidFill>
                <a:latin typeface="+mn-lt"/>
              </a:rPr>
            </a:br>
            <a:r>
              <a:rPr lang="en-GB" sz="900" noProof="1" smtClean="0">
                <a:solidFill>
                  <a:schemeClr val="tx1"/>
                </a:solidFill>
                <a:latin typeface="+mn-lt"/>
              </a:rPr>
              <a:t>text on the slide, select </a:t>
            </a:r>
            <a:br>
              <a:rPr lang="en-GB" sz="900" noProof="1" smtClean="0">
                <a:solidFill>
                  <a:schemeClr val="tx1"/>
                </a:solidFill>
                <a:latin typeface="+mn-lt"/>
              </a:rPr>
            </a:br>
            <a:r>
              <a:rPr lang="en-GB" sz="900" noProof="1" smtClean="0">
                <a:solidFill>
                  <a:schemeClr val="tx1"/>
                </a:solidFill>
                <a:latin typeface="+mn-lt"/>
              </a:rPr>
              <a:t>the text for subheader</a:t>
            </a:r>
          </a:p>
          <a:p>
            <a:pPr algn="r" eaLnBrk="1" hangingPunct="1">
              <a:spcBef>
                <a:spcPct val="50000"/>
              </a:spcBef>
              <a:defRPr/>
            </a:pPr>
            <a:r>
              <a:rPr lang="en-GB" sz="900" noProof="1" smtClean="0">
                <a:solidFill>
                  <a:schemeClr val="tx1"/>
                </a:solidFill>
                <a:latin typeface="+mn-lt"/>
              </a:rPr>
              <a:t>2. Click on bullet button from topmenu</a:t>
            </a:r>
            <a:r>
              <a:rPr lang="en-GB" sz="900" baseline="0" noProof="1" smtClean="0">
                <a:solidFill>
                  <a:schemeClr val="tx1"/>
                </a:solidFill>
                <a:latin typeface="+mn-lt"/>
              </a:rPr>
              <a:t> and make the text Bold</a:t>
            </a:r>
            <a:endParaRPr lang="en-GB" sz="900" noProof="1">
              <a:solidFill>
                <a:schemeClr val="tx1"/>
              </a:solidFill>
              <a:latin typeface="+mn-lt"/>
            </a:endParaRPr>
          </a:p>
        </p:txBody>
      </p:sp>
      <p:sp>
        <p:nvSpPr>
          <p:cNvPr id="12" name="Slide Number Placeholder 5"/>
          <p:cNvSpPr>
            <a:spLocks noGrp="1"/>
          </p:cNvSpPr>
          <p:nvPr>
            <p:ph type="sldNum" sz="quarter" idx="4"/>
          </p:nvPr>
        </p:nvSpPr>
        <p:spPr>
          <a:xfrm>
            <a:off x="8939788" y="1893546"/>
            <a:ext cx="240231" cy="317500"/>
          </a:xfrm>
          <a:prstGeom prst="rect">
            <a:avLst/>
          </a:prstGeom>
        </p:spPr>
        <p:txBody>
          <a:bodyPr vert="horz" lIns="0" tIns="0" rIns="0" bIns="0" rtlCol="0" anchor="t" anchorCtr="0"/>
          <a:lstStyle>
            <a:lvl1pPr algn="l">
              <a:defRPr sz="700">
                <a:solidFill>
                  <a:schemeClr val="bg1"/>
                </a:solidFill>
              </a:defRPr>
            </a:lvl1pPr>
          </a:lstStyle>
          <a:p>
            <a:fld id="{5BA07366-CB75-4AA8-9E5B-928B849F427C}" type="slidenum">
              <a:rPr lang="en-US" smtClean="0"/>
              <a:pPr/>
              <a:t>‹#›</a:t>
            </a:fld>
            <a:endParaRPr lang="en-US" dirty="0"/>
          </a:p>
        </p:txBody>
      </p:sp>
    </p:spTree>
    <p:extLst>
      <p:ext uri="{BB962C8B-B14F-4D97-AF65-F5344CB8AC3E}">
        <p14:creationId xmlns:p14="http://schemas.microsoft.com/office/powerpoint/2010/main" val="141479504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Image (square)">
    <p:spTree>
      <p:nvGrpSpPr>
        <p:cNvPr id="1" name=""/>
        <p:cNvGrpSpPr/>
        <p:nvPr/>
      </p:nvGrpSpPr>
      <p:grpSpPr>
        <a:xfrm>
          <a:off x="0" y="0"/>
          <a:ext cx="0" cy="0"/>
          <a:chOff x="0" y="0"/>
          <a:chExt cx="0" cy="0"/>
        </a:xfrm>
      </p:grpSpPr>
      <p:grpSp>
        <p:nvGrpSpPr>
          <p:cNvPr id="21" name="Gruppieren 20"/>
          <p:cNvGrpSpPr/>
          <p:nvPr userDrawn="1"/>
        </p:nvGrpSpPr>
        <p:grpSpPr bwMode="auto">
          <a:xfrm>
            <a:off x="0" y="3789486"/>
            <a:ext cx="9144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0" y="1555750"/>
            <a:ext cx="4038600" cy="4246563"/>
          </a:xfrm>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Freihandform 11"/>
          <p:cNvSpPr/>
          <p:nvPr userDrawn="1"/>
        </p:nvSpPr>
        <p:spPr bwMode="auto">
          <a:xfrm>
            <a:off x="4904226" y="4995530"/>
            <a:ext cx="3802451" cy="1269957"/>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 name="connsiteX0" fmla="*/ 0 w 4080295"/>
              <a:gd name="connsiteY0" fmla="*/ 0 h 1190445"/>
              <a:gd name="connsiteX1" fmla="*/ 4080295 w 4080295"/>
              <a:gd name="connsiteY1" fmla="*/ 681487 h 1190445"/>
              <a:gd name="connsiteX2" fmla="*/ 4071668 w 4080295"/>
              <a:gd name="connsiteY2" fmla="*/ 1190445 h 1190445"/>
              <a:gd name="connsiteX3" fmla="*/ 34212 w 4080295"/>
              <a:gd name="connsiteY3" fmla="*/ 726194 h 1190445"/>
              <a:gd name="connsiteX4" fmla="*/ 0 w 4080295"/>
              <a:gd name="connsiteY4" fmla="*/ 0 h 1190445"/>
              <a:gd name="connsiteX0" fmla="*/ 0 w 4080295"/>
              <a:gd name="connsiteY0" fmla="*/ 0 h 1341519"/>
              <a:gd name="connsiteX1" fmla="*/ 4080295 w 4080295"/>
              <a:gd name="connsiteY1" fmla="*/ 681487 h 1341519"/>
              <a:gd name="connsiteX2" fmla="*/ 4020349 w 4080295"/>
              <a:gd name="connsiteY2" fmla="*/ 1341519 h 1341519"/>
              <a:gd name="connsiteX3" fmla="*/ 34212 w 4080295"/>
              <a:gd name="connsiteY3" fmla="*/ 726194 h 1341519"/>
              <a:gd name="connsiteX4" fmla="*/ 0 w 4080295"/>
              <a:gd name="connsiteY4" fmla="*/ 0 h 1341519"/>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31540"/>
              <a:gd name="connsiteY0" fmla="*/ 0 h 1269957"/>
              <a:gd name="connsiteX1" fmla="*/ 4097402 w 4131540"/>
              <a:gd name="connsiteY1" fmla="*/ 625828 h 1269957"/>
              <a:gd name="connsiteX2" fmla="*/ 4131540 w 4131540"/>
              <a:gd name="connsiteY2" fmla="*/ 1269957 h 1269957"/>
              <a:gd name="connsiteX3" fmla="*/ 51319 w 4131540"/>
              <a:gd name="connsiteY3" fmla="*/ 670535 h 1269957"/>
              <a:gd name="connsiteX4" fmla="*/ 0 w 4131540"/>
              <a:gd name="connsiteY4" fmla="*/ 0 h 1269957"/>
              <a:gd name="connsiteX0" fmla="*/ 0 w 4131540"/>
              <a:gd name="connsiteY0" fmla="*/ 0 h 1269957"/>
              <a:gd name="connsiteX1" fmla="*/ 4097402 w 4131540"/>
              <a:gd name="connsiteY1" fmla="*/ 625828 h 1269957"/>
              <a:gd name="connsiteX2" fmla="*/ 4131540 w 4131540"/>
              <a:gd name="connsiteY2" fmla="*/ 1269957 h 1269957"/>
              <a:gd name="connsiteX3" fmla="*/ 17106 w 4131540"/>
              <a:gd name="connsiteY3" fmla="*/ 678486 h 1269957"/>
              <a:gd name="connsiteX4" fmla="*/ 0 w 4131540"/>
              <a:gd name="connsiteY4" fmla="*/ 0 h 1269957"/>
              <a:gd name="connsiteX0" fmla="*/ 0 w 4105881"/>
              <a:gd name="connsiteY0" fmla="*/ 0 h 1269957"/>
              <a:gd name="connsiteX1" fmla="*/ 4097402 w 4105881"/>
              <a:gd name="connsiteY1" fmla="*/ 625828 h 1269957"/>
              <a:gd name="connsiteX2" fmla="*/ 4105881 w 4105881"/>
              <a:gd name="connsiteY2" fmla="*/ 1269957 h 1269957"/>
              <a:gd name="connsiteX3" fmla="*/ 17106 w 4105881"/>
              <a:gd name="connsiteY3" fmla="*/ 678486 h 1269957"/>
              <a:gd name="connsiteX4" fmla="*/ 0 w 4105881"/>
              <a:gd name="connsiteY4" fmla="*/ 0 h 126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881" h="1269957">
                <a:moveTo>
                  <a:pt x="0" y="0"/>
                </a:moveTo>
                <a:lnTo>
                  <a:pt x="4097402" y="625828"/>
                </a:lnTo>
                <a:lnTo>
                  <a:pt x="4105881" y="1269957"/>
                </a:lnTo>
                <a:lnTo>
                  <a:pt x="17106" y="678486"/>
                </a:lnTo>
                <a:lnTo>
                  <a:pt x="0" y="0"/>
                </a:lnTo>
                <a:close/>
              </a:path>
            </a:pathLst>
          </a:custGeom>
          <a:gradFill flip="none" rotWithShape="1">
            <a:gsLst>
              <a:gs pos="100000">
                <a:schemeClr val="tx1">
                  <a:lumMod val="85000"/>
                  <a:lumOff val="15000"/>
                </a:schemeClr>
              </a:gs>
              <a:gs pos="51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3414694" y="1567925"/>
            <a:ext cx="6164317" cy="377182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4602" lon="2999999" rev="21596127"/>
            </a:camera>
            <a:lightRig rig="threePt" dir="t"/>
          </a:scene3d>
        </p:spPr>
        <p:txBody>
          <a:bodyPr/>
          <a:lstStyle/>
          <a:p>
            <a:endParaRPr lang="de-DE" dirty="0"/>
          </a:p>
        </p:txBody>
      </p:sp>
    </p:spTree>
    <p:extLst>
      <p:ext uri="{BB962C8B-B14F-4D97-AF65-F5344CB8AC3E}">
        <p14:creationId xmlns:p14="http://schemas.microsoft.com/office/powerpoint/2010/main" val="116562047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Image (landscape)">
    <p:spTree>
      <p:nvGrpSpPr>
        <p:cNvPr id="1" name=""/>
        <p:cNvGrpSpPr/>
        <p:nvPr/>
      </p:nvGrpSpPr>
      <p:grpSpPr>
        <a:xfrm>
          <a:off x="0" y="0"/>
          <a:ext cx="0" cy="0"/>
          <a:chOff x="0" y="0"/>
          <a:chExt cx="0" cy="0"/>
        </a:xfrm>
      </p:grpSpPr>
      <p:grpSp>
        <p:nvGrpSpPr>
          <p:cNvPr id="23" name="Gruppieren 22"/>
          <p:cNvGrpSpPr/>
          <p:nvPr userDrawn="1"/>
        </p:nvGrpSpPr>
        <p:grpSpPr bwMode="auto">
          <a:xfrm>
            <a:off x="0" y="3789486"/>
            <a:ext cx="9144000" cy="2198076"/>
            <a:chOff x="0" y="1951892"/>
            <a:chExt cx="9144000" cy="4035670"/>
          </a:xfrm>
        </p:grpSpPr>
        <p:sp>
          <p:nvSpPr>
            <p:cNvPr id="24" name="Rechteck 23"/>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5" name="Rechteck 24"/>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0" y="1555750"/>
            <a:ext cx="2364312" cy="4246563"/>
          </a:xfrm>
        </p:spPr>
        <p:txBody>
          <a:bodyPr/>
          <a:lstStyle>
            <a:lvl1pPr>
              <a:buClr>
                <a:schemeClr val="accent6">
                  <a:lumMod val="50000"/>
                </a:schemeClr>
              </a:buClr>
              <a:buFont typeface="Wingdings" pitchFamily="2" charset="2"/>
              <a:buChar char="§"/>
              <a:defRPr/>
            </a:lvl1pPr>
            <a:lvl3pPr>
              <a:buNone/>
              <a:defRPr/>
            </a:lvl3pPr>
          </a:lstStyle>
          <a:p>
            <a:pPr lvl="0"/>
            <a:r>
              <a:rPr lang="en-US" dirty="0" smtClean="0"/>
              <a:t>Click to edit Master text styles</a:t>
            </a:r>
          </a:p>
          <a:p>
            <a:pPr lvl="1"/>
            <a:r>
              <a:rPr lang="en-US" dirty="0" smtClean="0"/>
              <a:t>Second level</a:t>
            </a:r>
          </a:p>
        </p:txBody>
      </p:sp>
      <p:sp>
        <p:nvSpPr>
          <p:cNvPr id="12" name="Freihandform 11"/>
          <p:cNvSpPr/>
          <p:nvPr userDrawn="1"/>
        </p:nvSpPr>
        <p:spPr bwMode="auto">
          <a:xfrm>
            <a:off x="3372916" y="4917064"/>
            <a:ext cx="532581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2015893" y="1576552"/>
            <a:ext cx="7189076" cy="376795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endParaRPr lang="de-DE" dirty="0"/>
          </a:p>
        </p:txBody>
      </p:sp>
    </p:spTree>
    <p:extLst>
      <p:ext uri="{BB962C8B-B14F-4D97-AF65-F5344CB8AC3E}">
        <p14:creationId xmlns:p14="http://schemas.microsoft.com/office/powerpoint/2010/main" val="32642678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mage (widescreen)">
    <p:spTree>
      <p:nvGrpSpPr>
        <p:cNvPr id="1" name=""/>
        <p:cNvGrpSpPr/>
        <p:nvPr/>
      </p:nvGrpSpPr>
      <p:grpSpPr>
        <a:xfrm>
          <a:off x="0" y="0"/>
          <a:ext cx="0" cy="0"/>
          <a:chOff x="0" y="0"/>
          <a:chExt cx="0" cy="0"/>
        </a:xfrm>
      </p:grpSpPr>
      <p:grpSp>
        <p:nvGrpSpPr>
          <p:cNvPr id="21" name="Gruppieren 20"/>
          <p:cNvGrpSpPr/>
          <p:nvPr userDrawn="1"/>
        </p:nvGrpSpPr>
        <p:grpSpPr bwMode="auto">
          <a:xfrm>
            <a:off x="0" y="3789486"/>
            <a:ext cx="9144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13"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Freihandform 14"/>
          <p:cNvSpPr/>
          <p:nvPr userDrawn="1"/>
        </p:nvSpPr>
        <p:spPr bwMode="auto">
          <a:xfrm>
            <a:off x="3372916" y="4917064"/>
            <a:ext cx="532581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Freihandform 15"/>
          <p:cNvSpPr/>
          <p:nvPr userDrawn="1"/>
        </p:nvSpPr>
        <p:spPr bwMode="auto">
          <a:xfrm>
            <a:off x="543209" y="5435317"/>
            <a:ext cx="3623097" cy="940279"/>
          </a:xfrm>
          <a:custGeom>
            <a:avLst/>
            <a:gdLst>
              <a:gd name="connsiteX0" fmla="*/ 25879 w 3614468"/>
              <a:gd name="connsiteY0" fmla="*/ 276045 h 940279"/>
              <a:gd name="connsiteX1" fmla="*/ 3605842 w 3614468"/>
              <a:gd name="connsiteY1" fmla="*/ 0 h 940279"/>
              <a:gd name="connsiteX2" fmla="*/ 3614468 w 3614468"/>
              <a:gd name="connsiteY2" fmla="*/ 741871 h 940279"/>
              <a:gd name="connsiteX3" fmla="*/ 0 w 3614468"/>
              <a:gd name="connsiteY3" fmla="*/ 940279 h 940279"/>
              <a:gd name="connsiteX4" fmla="*/ 25879 w 3614468"/>
              <a:gd name="connsiteY4" fmla="*/ 276045 h 94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468" h="940279">
                <a:moveTo>
                  <a:pt x="25879" y="276045"/>
                </a:moveTo>
                <a:lnTo>
                  <a:pt x="3605842" y="0"/>
                </a:lnTo>
                <a:lnTo>
                  <a:pt x="3614468" y="741871"/>
                </a:lnTo>
                <a:lnTo>
                  <a:pt x="0" y="940279"/>
                </a:lnTo>
                <a:lnTo>
                  <a:pt x="25879" y="276045"/>
                </a:lnTo>
                <a:close/>
              </a:path>
            </a:pathLst>
          </a:custGeom>
          <a:gradFill>
            <a:gsLst>
              <a:gs pos="67000">
                <a:schemeClr val="bg1">
                  <a:lumMod val="65000"/>
                  <a:alpha val="21000"/>
                </a:schemeClr>
              </a:gs>
              <a:gs pos="37000">
                <a:schemeClr val="accent1">
                  <a:shade val="100000"/>
                  <a:satMod val="115000"/>
                  <a:alpha val="0"/>
                </a:schemeClr>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7" name="Bildplatzhalter 14"/>
          <p:cNvSpPr>
            <a:spLocks noGrp="1"/>
          </p:cNvSpPr>
          <p:nvPr>
            <p:ph type="pic" sz="quarter" idx="14"/>
          </p:nvPr>
        </p:nvSpPr>
        <p:spPr bwMode="auto">
          <a:xfrm>
            <a:off x="2015893" y="1576552"/>
            <a:ext cx="7189076" cy="376795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endParaRPr lang="de-DE" dirty="0"/>
          </a:p>
        </p:txBody>
      </p:sp>
      <p:sp>
        <p:nvSpPr>
          <p:cNvPr id="18" name="Bildplatzhalter 14"/>
          <p:cNvSpPr>
            <a:spLocks noGrp="1"/>
          </p:cNvSpPr>
          <p:nvPr>
            <p:ph type="pic" sz="quarter" idx="16"/>
          </p:nvPr>
        </p:nvSpPr>
        <p:spPr bwMode="auto">
          <a:xfrm flipH="1">
            <a:off x="261769" y="2448920"/>
            <a:ext cx="4556234" cy="314784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3500000" sy="23000" kx="1200000" algn="br" rotWithShape="0">
              <a:prstClr val="black">
                <a:alpha val="20000"/>
              </a:prstClr>
            </a:outerShdw>
          </a:effectLst>
          <a:scene3d>
            <a:camera prst="perspectiveContrastingLeftFacing">
              <a:rot lat="21594183" lon="19499996" rev="21598445"/>
            </a:camera>
            <a:lightRig rig="threePt" dir="t"/>
          </a:scene3d>
        </p:spPr>
        <p:txBody>
          <a:bodyPr/>
          <a:lstStyle/>
          <a:p>
            <a:endParaRPr lang="de-DE" dirty="0"/>
          </a:p>
        </p:txBody>
      </p:sp>
    </p:spTree>
    <p:extLst>
      <p:ext uri="{BB962C8B-B14F-4D97-AF65-F5344CB8AC3E}">
        <p14:creationId xmlns:p14="http://schemas.microsoft.com/office/powerpoint/2010/main" val="409599466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with Image (uprigh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6312962" y="1555750"/>
            <a:ext cx="2831039" cy="4246563"/>
          </a:xfrm>
          <a:solidFill>
            <a:schemeClr val="bg1">
              <a:lumMod val="75000"/>
            </a:schemeClr>
          </a:solidFill>
        </p:spPr>
        <p:txBody>
          <a:bodyPr/>
          <a:lstStyle/>
          <a:p>
            <a:endParaRPr lang="de-DE"/>
          </a:p>
        </p:txBody>
      </p:sp>
      <p:sp>
        <p:nvSpPr>
          <p:cNvPr id="9" name="Text Placeholder 8"/>
          <p:cNvSpPr>
            <a:spLocks noGrp="1"/>
          </p:cNvSpPr>
          <p:nvPr>
            <p:ph type="body" sz="quarter" idx="16"/>
          </p:nvPr>
        </p:nvSpPr>
        <p:spPr bwMode="auto">
          <a:xfrm>
            <a:off x="457201" y="1555750"/>
            <a:ext cx="5708831" cy="4246563"/>
          </a:xfrm>
          <a:noFill/>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2678124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with Image (squar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4648200" y="1555750"/>
            <a:ext cx="4495801" cy="4246563"/>
          </a:xfrm>
          <a:solidFill>
            <a:schemeClr val="bg1">
              <a:lumMod val="75000"/>
            </a:schemeClr>
          </a:solidFill>
        </p:spPr>
        <p:txBody>
          <a:bodyPr/>
          <a:lstStyle/>
          <a:p>
            <a:endParaRPr lang="de-DE" dirty="0"/>
          </a:p>
        </p:txBody>
      </p:sp>
      <p:sp>
        <p:nvSpPr>
          <p:cNvPr id="9" name="Text Placeholder 8"/>
          <p:cNvSpPr>
            <a:spLocks noGrp="1"/>
          </p:cNvSpPr>
          <p:nvPr>
            <p:ph type="body" sz="quarter" idx="16"/>
          </p:nvPr>
        </p:nvSpPr>
        <p:spPr bwMode="auto">
          <a:xfrm>
            <a:off x="457200" y="1555750"/>
            <a:ext cx="4038600" cy="4246563"/>
          </a:xfrm>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6371719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with Image (landscap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2973912" y="1555750"/>
            <a:ext cx="6170088" cy="4246563"/>
          </a:xfrm>
          <a:solidFill>
            <a:schemeClr val="bg1">
              <a:lumMod val="75000"/>
            </a:schemeClr>
          </a:solidFill>
        </p:spPr>
        <p:txBody>
          <a:bodyPr/>
          <a:lstStyle/>
          <a:p>
            <a:endParaRPr lang="de-DE" dirty="0"/>
          </a:p>
        </p:txBody>
      </p:sp>
      <p:sp>
        <p:nvSpPr>
          <p:cNvPr id="9" name="Text Placeholder 8"/>
          <p:cNvSpPr>
            <a:spLocks noGrp="1"/>
          </p:cNvSpPr>
          <p:nvPr>
            <p:ph type="body" sz="quarter" idx="16"/>
          </p:nvPr>
        </p:nvSpPr>
        <p:spPr bwMode="auto">
          <a:xfrm>
            <a:off x="457200" y="1555750"/>
            <a:ext cx="2364312" cy="4246563"/>
          </a:xfrm>
        </p:spPr>
        <p:txBody>
          <a:bodyPr/>
          <a:lstStyle>
            <a:lvl1pPr>
              <a:buClr>
                <a:schemeClr val="accent6">
                  <a:lumMod val="50000"/>
                </a:schemeClr>
              </a:buClr>
              <a:buFont typeface="Wingdings" pitchFamily="2" charset="2"/>
              <a:buChar char="§"/>
              <a:defRPr/>
            </a:lvl1pPr>
            <a:lvl3pPr>
              <a:buNone/>
              <a:defRPr/>
            </a:lvl3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2486562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1108219"/>
            <a:ext cx="9144000" cy="4702973"/>
          </a:xfrm>
          <a:solidFill>
            <a:schemeClr val="bg1">
              <a:lumMod val="75000"/>
            </a:schemeClr>
          </a:solidFill>
        </p:spPr>
        <p:txBody>
          <a:bodyPr/>
          <a:lstStyle/>
          <a:p>
            <a:endParaRPr lang="de-DE"/>
          </a:p>
        </p:txBody>
      </p:sp>
      <p:sp>
        <p:nvSpPr>
          <p:cNvPr id="40" name="Textplatzhalter 39"/>
          <p:cNvSpPr>
            <a:spLocks noGrp="1"/>
          </p:cNvSpPr>
          <p:nvPr>
            <p:ph type="body" sz="quarter" idx="15"/>
          </p:nvPr>
        </p:nvSpPr>
        <p:spPr bwMode="auto">
          <a:xfrm>
            <a:off x="1" y="4650202"/>
            <a:ext cx="5006973" cy="855662"/>
          </a:xfrm>
          <a:solidFill>
            <a:schemeClr val="bg1">
              <a:alpha val="75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214276377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Variatio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0" y="3686869"/>
            <a:ext cx="9143999"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p>
            <a:endParaRPr lang="de-DE"/>
          </a:p>
        </p:txBody>
      </p:sp>
      <p:sp>
        <p:nvSpPr>
          <p:cNvPr id="9" name="Text Placeholder 8"/>
          <p:cNvSpPr>
            <a:spLocks noGrp="1"/>
          </p:cNvSpPr>
          <p:nvPr>
            <p:ph type="body" sz="quarter" idx="16"/>
          </p:nvPr>
        </p:nvSpPr>
        <p:spPr bwMode="auto">
          <a:xfrm>
            <a:off x="457201" y="1555751"/>
            <a:ext cx="8229599" cy="1962953"/>
          </a:xfrm>
        </p:spPr>
        <p:txBody>
          <a:bodyPr/>
          <a:lstStyle>
            <a:lvl1pPr>
              <a:buClr>
                <a:schemeClr val="accent6">
                  <a:lumMod val="50000"/>
                </a:schemeClr>
              </a:buClr>
              <a:buFont typeface="Wingdings" pitchFamily="2" charset="2"/>
              <a:buChar char="§"/>
              <a:defRPr/>
            </a:lvl1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07440242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1" y="1555751"/>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4645026" y="1555751"/>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3" name="Text Placeholder 8"/>
          <p:cNvSpPr>
            <a:spLocks noGrp="1"/>
          </p:cNvSpPr>
          <p:nvPr>
            <p:ph type="body" sz="quarter" idx="16"/>
          </p:nvPr>
        </p:nvSpPr>
        <p:spPr bwMode="auto">
          <a:xfrm>
            <a:off x="457202" y="1915752"/>
            <a:ext cx="4040189" cy="3886562"/>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17"/>
          </p:nvPr>
        </p:nvSpPr>
        <p:spPr bwMode="auto">
          <a:xfrm>
            <a:off x="4646612" y="1915752"/>
            <a:ext cx="4040189" cy="3886562"/>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7858183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2"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3249614"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38" name="Textplatzhalter 4"/>
          <p:cNvSpPr>
            <a:spLocks noGrp="1"/>
          </p:cNvSpPr>
          <p:nvPr>
            <p:ph type="body" sz="quarter" idx="14"/>
          </p:nvPr>
        </p:nvSpPr>
        <p:spPr bwMode="auto">
          <a:xfrm>
            <a:off x="6042026"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5" name="Text Placeholder 14"/>
          <p:cNvSpPr>
            <a:spLocks noGrp="1"/>
          </p:cNvSpPr>
          <p:nvPr>
            <p:ph type="body" sz="quarter" idx="16"/>
          </p:nvPr>
        </p:nvSpPr>
        <p:spPr bwMode="auto">
          <a:xfrm>
            <a:off x="457202"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6" name="Text Placeholder 14"/>
          <p:cNvSpPr>
            <a:spLocks noGrp="1"/>
          </p:cNvSpPr>
          <p:nvPr>
            <p:ph type="body" sz="quarter" idx="17"/>
          </p:nvPr>
        </p:nvSpPr>
        <p:spPr bwMode="auto">
          <a:xfrm>
            <a:off x="3249614"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7" name="Text Placeholder 14"/>
          <p:cNvSpPr>
            <a:spLocks noGrp="1"/>
          </p:cNvSpPr>
          <p:nvPr>
            <p:ph type="body" sz="quarter" idx="18"/>
          </p:nvPr>
        </p:nvSpPr>
        <p:spPr bwMode="auto">
          <a:xfrm>
            <a:off x="6042027"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3220243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p:cNvSpPr/>
          <p:nvPr userDrawn="1"/>
        </p:nvSpPr>
        <p:spPr>
          <a:xfrm>
            <a:off x="1" y="260350"/>
            <a:ext cx="8893174" cy="31612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0825" y="1262572"/>
            <a:ext cx="8425631" cy="1304415"/>
          </a:xfrm>
        </p:spPr>
        <p:txBody>
          <a:bodyPr anchor="t" anchorCtr="0">
            <a:noAutofit/>
          </a:bodyPr>
          <a:lstStyle>
            <a:lvl1pPr>
              <a:defRPr sz="2400">
                <a:solidFill>
                  <a:schemeClr val="bg1"/>
                </a:solidFill>
              </a:defRPr>
            </a:lvl1pPr>
          </a:lstStyle>
          <a:p>
            <a:r>
              <a:rPr lang="de-DE" dirty="0" smtClean="0"/>
              <a:t>Titelmasterformat durch Klicken bearbeiten</a:t>
            </a:r>
            <a:endParaRPr lang="en-US" dirty="0"/>
          </a:p>
        </p:txBody>
      </p:sp>
      <p:cxnSp>
        <p:nvCxnSpPr>
          <p:cNvPr id="7" name="Straight Connector 6"/>
          <p:cNvCxnSpPr/>
          <p:nvPr userDrawn="1"/>
        </p:nvCxnSpPr>
        <p:spPr>
          <a:xfrm>
            <a:off x="-3601" y="3343880"/>
            <a:ext cx="8895600"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250823" y="3518053"/>
            <a:ext cx="4246563" cy="216024"/>
          </a:xfrm>
        </p:spPr>
        <p:txBody>
          <a:bodyPr anchor="b" anchorCtr="0">
            <a:noAutofit/>
          </a:bodyPr>
          <a:lstStyle>
            <a:lvl1pPr marL="0" indent="0">
              <a:lnSpc>
                <a:spcPct val="100000"/>
              </a:lnSpc>
              <a:buNone/>
              <a:defRPr sz="1200" b="1">
                <a:solidFill>
                  <a:schemeClr val="tx1"/>
                </a:solidFill>
              </a:defRPr>
            </a:lvl1pPr>
          </a:lstStyle>
          <a:p>
            <a:pPr lvl="0"/>
            <a:r>
              <a:rPr lang="de-DE" dirty="0" smtClean="0"/>
              <a:t>Textmasterformat bearbeiten</a:t>
            </a:r>
          </a:p>
        </p:txBody>
      </p:sp>
      <p:sp>
        <p:nvSpPr>
          <p:cNvPr id="11" name="Text Placeholder 9"/>
          <p:cNvSpPr>
            <a:spLocks noGrp="1"/>
          </p:cNvSpPr>
          <p:nvPr>
            <p:ph type="body" sz="quarter" idx="14" hasCustomPrompt="1"/>
          </p:nvPr>
        </p:nvSpPr>
        <p:spPr>
          <a:xfrm>
            <a:off x="250823" y="3752838"/>
            <a:ext cx="4246563" cy="204873"/>
          </a:xfrm>
        </p:spPr>
        <p:txBody>
          <a:bodyPr anchor="t" anchorCtr="0">
            <a:noAutofit/>
          </a:bodyPr>
          <a:lstStyle>
            <a:lvl1pPr marL="0" indent="0">
              <a:lnSpc>
                <a:spcPct val="100000"/>
              </a:lnSpc>
              <a:buNone/>
              <a:defRPr sz="1200" b="0">
                <a:solidFill>
                  <a:schemeClr val="tx1"/>
                </a:solidFill>
              </a:defRPr>
            </a:lvl1pPr>
          </a:lstStyle>
          <a:p>
            <a:pPr lvl="0"/>
            <a:r>
              <a:rPr lang="en-US" dirty="0" smtClean="0"/>
              <a:t>Insert Email address</a:t>
            </a:r>
          </a:p>
        </p:txBody>
      </p:sp>
      <p:sp>
        <p:nvSpPr>
          <p:cNvPr id="12" name="Text Placeholder 9"/>
          <p:cNvSpPr>
            <a:spLocks noGrp="1"/>
          </p:cNvSpPr>
          <p:nvPr>
            <p:ph type="body" sz="quarter" idx="15" hasCustomPrompt="1"/>
          </p:nvPr>
        </p:nvSpPr>
        <p:spPr>
          <a:xfrm>
            <a:off x="250823" y="3957711"/>
            <a:ext cx="4246563" cy="320602"/>
          </a:xfrm>
        </p:spPr>
        <p:txBody>
          <a:bodyPr anchor="t" anchorCtr="0">
            <a:noAutofit/>
          </a:bodyPr>
          <a:lstStyle>
            <a:lvl1pPr marL="0" indent="0">
              <a:lnSpc>
                <a:spcPct val="100000"/>
              </a:lnSpc>
              <a:buNone/>
              <a:defRPr sz="1200" b="0">
                <a:solidFill>
                  <a:schemeClr val="tx1"/>
                </a:solidFill>
              </a:defRPr>
            </a:lvl1pPr>
          </a:lstStyle>
          <a:p>
            <a:pPr lvl="0"/>
            <a:r>
              <a:rPr lang="en-US" dirty="0" smtClean="0"/>
              <a:t>Insert Telephone number</a:t>
            </a:r>
          </a:p>
        </p:txBody>
      </p:sp>
      <p:sp>
        <p:nvSpPr>
          <p:cNvPr id="13" name="TextBox 12"/>
          <p:cNvSpPr txBox="1"/>
          <p:nvPr userDrawn="1"/>
        </p:nvSpPr>
        <p:spPr>
          <a:xfrm>
            <a:off x="250825" y="5769260"/>
            <a:ext cx="2045659" cy="138499"/>
          </a:xfrm>
          <a:prstGeom prst="rect">
            <a:avLst/>
          </a:prstGeom>
          <a:noFill/>
        </p:spPr>
        <p:txBody>
          <a:bodyPr wrap="square" lIns="0" tIns="0" rIns="0" bIns="0" rtlCol="0">
            <a:spAutoFit/>
          </a:bodyPr>
          <a:lstStyle/>
          <a:p>
            <a:pPr algn="l"/>
            <a:r>
              <a:rPr lang="en-US" sz="900" b="1" cap="all" baseline="0" noProof="1" smtClean="0">
                <a:solidFill>
                  <a:schemeClr val="accent2"/>
                </a:solidFill>
              </a:rPr>
              <a:t>Safer, smarter, greener</a:t>
            </a:r>
            <a:endParaRPr lang="en-US" sz="900" b="1" cap="all" baseline="0" noProof="1">
              <a:solidFill>
                <a:schemeClr val="accent2"/>
              </a:solidFill>
            </a:endParaRPr>
          </a:p>
        </p:txBody>
      </p:sp>
      <p:sp>
        <p:nvSpPr>
          <p:cNvPr id="14" name="TextBox 13"/>
          <p:cNvSpPr txBox="1"/>
          <p:nvPr userDrawn="1"/>
        </p:nvSpPr>
        <p:spPr>
          <a:xfrm>
            <a:off x="249663" y="4967444"/>
            <a:ext cx="2045659" cy="184666"/>
          </a:xfrm>
          <a:prstGeom prst="rect">
            <a:avLst/>
          </a:prstGeom>
          <a:noFill/>
        </p:spPr>
        <p:txBody>
          <a:bodyPr wrap="square" lIns="0" tIns="0" rIns="0" bIns="0" rtlCol="0">
            <a:spAutoFit/>
          </a:bodyPr>
          <a:lstStyle/>
          <a:p>
            <a:pPr algn="l"/>
            <a:r>
              <a:rPr lang="en-US" sz="1200" b="1" cap="none" baseline="0" noProof="1" smtClean="0">
                <a:solidFill>
                  <a:schemeClr val="tx1"/>
                </a:solidFill>
              </a:rPr>
              <a:t>www.dnvgl.com</a:t>
            </a:r>
            <a:endParaRPr lang="en-US" sz="1200" b="1" cap="none" baseline="0" noProof="1">
              <a:solidFill>
                <a:schemeClr val="tx1"/>
              </a:solidFill>
            </a:endParaRPr>
          </a:p>
        </p:txBody>
      </p:sp>
      <p:sp>
        <p:nvSpPr>
          <p:cNvPr id="15" name="Footer Placeholder 4"/>
          <p:cNvSpPr>
            <a:spLocks noGrp="1"/>
          </p:cNvSpPr>
          <p:nvPr>
            <p:ph type="ftr" sz="quarter" idx="3"/>
          </p:nvPr>
        </p:nvSpPr>
        <p:spPr>
          <a:xfrm>
            <a:off x="250824" y="6021288"/>
            <a:ext cx="8641657" cy="160319"/>
          </a:xfrm>
          <a:prstGeom prst="rect">
            <a:avLst/>
          </a:prstGeom>
        </p:spPr>
        <p:txBody>
          <a:bodyPr vert="horz" lIns="0" tIns="0" rIns="0" bIns="0" rtlCol="0" anchor="t" anchorCtr="0"/>
          <a:lstStyle>
            <a:lvl1pPr algn="l">
              <a:defRPr sz="750" b="1">
                <a:solidFill>
                  <a:schemeClr val="tx1"/>
                </a:solidFill>
              </a:defRPr>
            </a:lvl1pPr>
          </a:lstStyle>
          <a:p>
            <a:r>
              <a:rPr lang="en-US" smtClean="0"/>
              <a:t>IMCC Conference, Dublin, Ireland</a:t>
            </a:r>
            <a:endParaRPr lang="en-US" dirty="0"/>
          </a:p>
        </p:txBody>
      </p:sp>
      <p:sp>
        <p:nvSpPr>
          <p:cNvPr id="16" name="Slide Number Placeholder 5"/>
          <p:cNvSpPr>
            <a:spLocks noGrp="1"/>
          </p:cNvSpPr>
          <p:nvPr>
            <p:ph type="sldNum" sz="quarter" idx="4"/>
          </p:nvPr>
        </p:nvSpPr>
        <p:spPr>
          <a:xfrm>
            <a:off x="250823" y="6711900"/>
            <a:ext cx="240231" cy="317500"/>
          </a:xfrm>
          <a:prstGeom prst="rect">
            <a:avLst/>
          </a:prstGeom>
        </p:spPr>
        <p:txBody>
          <a:bodyPr vert="horz" lIns="0" tIns="0" rIns="0" bIns="0" rtlCol="0" anchor="t" anchorCtr="0"/>
          <a:lstStyle>
            <a:lvl1pPr algn="l">
              <a:defRPr sz="700">
                <a:solidFill>
                  <a:schemeClr val="tx1"/>
                </a:solidFill>
              </a:defRPr>
            </a:lvl1pPr>
          </a:lstStyle>
          <a:p>
            <a:fld id="{5BA07366-CB75-4AA8-9E5B-928B849F427C}" type="slidenum">
              <a:rPr lang="en-US" smtClean="0"/>
              <a:pPr/>
              <a:t>‹#›</a:t>
            </a:fld>
            <a:endParaRPr lang="en-US" dirty="0"/>
          </a:p>
        </p:txBody>
      </p:sp>
    </p:spTree>
    <p:extLst>
      <p:ext uri="{BB962C8B-B14F-4D97-AF65-F5344CB8AC3E}">
        <p14:creationId xmlns:p14="http://schemas.microsoft.com/office/powerpoint/2010/main" val="381487980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oxes (2 x 3)">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1" y="1555751"/>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4645026" y="1555751"/>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8" name="Textplatzhalter 2"/>
          <p:cNvSpPr>
            <a:spLocks noGrp="1"/>
          </p:cNvSpPr>
          <p:nvPr>
            <p:ph type="body" idx="14"/>
          </p:nvPr>
        </p:nvSpPr>
        <p:spPr bwMode="auto">
          <a:xfrm>
            <a:off x="457201" y="3020492"/>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0" name="Textplatzhalter 4"/>
          <p:cNvSpPr>
            <a:spLocks noGrp="1"/>
          </p:cNvSpPr>
          <p:nvPr>
            <p:ph type="body" sz="quarter" idx="16"/>
          </p:nvPr>
        </p:nvSpPr>
        <p:spPr bwMode="auto">
          <a:xfrm>
            <a:off x="4645026" y="3020492"/>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2" name="Textplatzhalter 2"/>
          <p:cNvSpPr>
            <a:spLocks noGrp="1"/>
          </p:cNvSpPr>
          <p:nvPr>
            <p:ph type="body" idx="18"/>
          </p:nvPr>
        </p:nvSpPr>
        <p:spPr bwMode="auto">
          <a:xfrm>
            <a:off x="457201" y="4485219"/>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4" name="Textplatzhalter 4"/>
          <p:cNvSpPr>
            <a:spLocks noGrp="1"/>
          </p:cNvSpPr>
          <p:nvPr>
            <p:ph type="body" sz="quarter" idx="20"/>
          </p:nvPr>
        </p:nvSpPr>
        <p:spPr bwMode="auto">
          <a:xfrm>
            <a:off x="4645026" y="4485219"/>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8" name="Text Placeholder 14"/>
          <p:cNvSpPr>
            <a:spLocks noGrp="1"/>
          </p:cNvSpPr>
          <p:nvPr>
            <p:ph type="body" sz="quarter" idx="22"/>
          </p:nvPr>
        </p:nvSpPr>
        <p:spPr bwMode="auto">
          <a:xfrm>
            <a:off x="457201" y="1916114"/>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19" name="Text Placeholder 14"/>
          <p:cNvSpPr>
            <a:spLocks noGrp="1"/>
          </p:cNvSpPr>
          <p:nvPr>
            <p:ph type="body" sz="quarter" idx="23"/>
          </p:nvPr>
        </p:nvSpPr>
        <p:spPr bwMode="auto">
          <a:xfrm>
            <a:off x="4645026" y="1916114"/>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0" name="Text Placeholder 14"/>
          <p:cNvSpPr>
            <a:spLocks noGrp="1"/>
          </p:cNvSpPr>
          <p:nvPr>
            <p:ph type="body" sz="quarter" idx="24"/>
          </p:nvPr>
        </p:nvSpPr>
        <p:spPr bwMode="auto">
          <a:xfrm>
            <a:off x="457201" y="3380493"/>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1" name="Text Placeholder 14"/>
          <p:cNvSpPr>
            <a:spLocks noGrp="1"/>
          </p:cNvSpPr>
          <p:nvPr>
            <p:ph type="body" sz="quarter" idx="25"/>
          </p:nvPr>
        </p:nvSpPr>
        <p:spPr bwMode="auto">
          <a:xfrm>
            <a:off x="4645026" y="3380493"/>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2" name="Text Placeholder 14"/>
          <p:cNvSpPr>
            <a:spLocks noGrp="1"/>
          </p:cNvSpPr>
          <p:nvPr>
            <p:ph type="body" sz="quarter" idx="26"/>
          </p:nvPr>
        </p:nvSpPr>
        <p:spPr bwMode="auto">
          <a:xfrm>
            <a:off x="457201" y="4845220"/>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3" name="Text Placeholder 14"/>
          <p:cNvSpPr>
            <a:spLocks noGrp="1"/>
          </p:cNvSpPr>
          <p:nvPr>
            <p:ph type="body" sz="quarter" idx="27"/>
          </p:nvPr>
        </p:nvSpPr>
        <p:spPr bwMode="auto">
          <a:xfrm>
            <a:off x="4645026" y="4845220"/>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159934928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Boxes (3 x 2)">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2"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3249614"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38" name="Textplatzhalter 4"/>
          <p:cNvSpPr>
            <a:spLocks noGrp="1"/>
          </p:cNvSpPr>
          <p:nvPr>
            <p:ph type="body" sz="quarter" idx="14"/>
          </p:nvPr>
        </p:nvSpPr>
        <p:spPr bwMode="auto">
          <a:xfrm>
            <a:off x="6042026"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1" name="Textplatzhalter 2"/>
          <p:cNvSpPr>
            <a:spLocks noGrp="1"/>
          </p:cNvSpPr>
          <p:nvPr>
            <p:ph type="body" idx="16"/>
          </p:nvPr>
        </p:nvSpPr>
        <p:spPr bwMode="auto">
          <a:xfrm>
            <a:off x="457202"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3" name="Textplatzhalter 4"/>
          <p:cNvSpPr>
            <a:spLocks noGrp="1"/>
          </p:cNvSpPr>
          <p:nvPr>
            <p:ph type="body" sz="quarter" idx="18"/>
          </p:nvPr>
        </p:nvSpPr>
        <p:spPr bwMode="auto">
          <a:xfrm>
            <a:off x="3249614"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5" name="Textplatzhalter 4"/>
          <p:cNvSpPr>
            <a:spLocks noGrp="1"/>
          </p:cNvSpPr>
          <p:nvPr>
            <p:ph type="body" sz="quarter" idx="20"/>
          </p:nvPr>
        </p:nvSpPr>
        <p:spPr bwMode="auto">
          <a:xfrm>
            <a:off x="6042026"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9" name="Text Placeholder 14"/>
          <p:cNvSpPr>
            <a:spLocks noGrp="1"/>
          </p:cNvSpPr>
          <p:nvPr>
            <p:ph type="body" sz="quarter" idx="22"/>
          </p:nvPr>
        </p:nvSpPr>
        <p:spPr bwMode="auto">
          <a:xfrm>
            <a:off x="457202"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2" name="Text Placeholder 14"/>
          <p:cNvSpPr>
            <a:spLocks noGrp="1"/>
          </p:cNvSpPr>
          <p:nvPr>
            <p:ph type="body" sz="quarter" idx="25"/>
          </p:nvPr>
        </p:nvSpPr>
        <p:spPr bwMode="auto">
          <a:xfrm>
            <a:off x="457202"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3" name="Text Placeholder 14"/>
          <p:cNvSpPr>
            <a:spLocks noGrp="1"/>
          </p:cNvSpPr>
          <p:nvPr>
            <p:ph type="body" sz="quarter" idx="26"/>
          </p:nvPr>
        </p:nvSpPr>
        <p:spPr bwMode="auto">
          <a:xfrm>
            <a:off x="3249614"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4" name="Text Placeholder 14"/>
          <p:cNvSpPr>
            <a:spLocks noGrp="1"/>
          </p:cNvSpPr>
          <p:nvPr>
            <p:ph type="body" sz="quarter" idx="27"/>
          </p:nvPr>
        </p:nvSpPr>
        <p:spPr bwMode="auto">
          <a:xfrm>
            <a:off x="6042027"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5" name="Text Placeholder 14"/>
          <p:cNvSpPr>
            <a:spLocks noGrp="1"/>
          </p:cNvSpPr>
          <p:nvPr>
            <p:ph type="body" sz="quarter" idx="28"/>
          </p:nvPr>
        </p:nvSpPr>
        <p:spPr bwMode="auto">
          <a:xfrm>
            <a:off x="3249614"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6" name="Text Placeholder 14"/>
          <p:cNvSpPr>
            <a:spLocks noGrp="1"/>
          </p:cNvSpPr>
          <p:nvPr>
            <p:ph type="body" sz="quarter" idx="29"/>
          </p:nvPr>
        </p:nvSpPr>
        <p:spPr bwMode="auto">
          <a:xfrm>
            <a:off x="6042026"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182515176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Images (horizont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4040188"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26" name="Bildplatzhalter 25"/>
          <p:cNvSpPr>
            <a:spLocks noGrp="1"/>
          </p:cNvSpPr>
          <p:nvPr>
            <p:ph type="pic" sz="quarter" idx="15"/>
          </p:nvPr>
        </p:nvSpPr>
        <p:spPr bwMode="auto">
          <a:xfrm>
            <a:off x="4645026" y="1555751"/>
            <a:ext cx="4041775"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1" name="Text Placeholder 14"/>
          <p:cNvSpPr>
            <a:spLocks noGrp="1"/>
          </p:cNvSpPr>
          <p:nvPr>
            <p:ph type="body" sz="quarter" idx="16"/>
          </p:nvPr>
        </p:nvSpPr>
        <p:spPr bwMode="auto">
          <a:xfrm>
            <a:off x="457201" y="3605214"/>
            <a:ext cx="4040188" cy="2197100"/>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2" name="Text Placeholder 14"/>
          <p:cNvSpPr>
            <a:spLocks noGrp="1"/>
          </p:cNvSpPr>
          <p:nvPr>
            <p:ph type="body" sz="quarter" idx="17"/>
          </p:nvPr>
        </p:nvSpPr>
        <p:spPr bwMode="auto">
          <a:xfrm>
            <a:off x="4646613" y="3605214"/>
            <a:ext cx="4040188" cy="2197100"/>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778602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2732619"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Bildplatzhalter 23"/>
          <p:cNvSpPr>
            <a:spLocks noGrp="1"/>
          </p:cNvSpPr>
          <p:nvPr>
            <p:ph type="pic" sz="quarter" idx="23"/>
          </p:nvPr>
        </p:nvSpPr>
        <p:spPr bwMode="auto">
          <a:xfrm>
            <a:off x="457201" y="3752852"/>
            <a:ext cx="2732619"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2" name="Text Placeholder 14"/>
          <p:cNvSpPr>
            <a:spLocks noGrp="1"/>
          </p:cNvSpPr>
          <p:nvPr>
            <p:ph type="body" sz="quarter" idx="16"/>
          </p:nvPr>
        </p:nvSpPr>
        <p:spPr bwMode="auto">
          <a:xfrm>
            <a:off x="3337457" y="1555751"/>
            <a:ext cx="5349344" cy="2049462"/>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3" name="Text Placeholder 14"/>
          <p:cNvSpPr>
            <a:spLocks noGrp="1"/>
          </p:cNvSpPr>
          <p:nvPr>
            <p:ph type="body" sz="quarter" idx="24"/>
          </p:nvPr>
        </p:nvSpPr>
        <p:spPr bwMode="auto">
          <a:xfrm>
            <a:off x="3337457" y="3752852"/>
            <a:ext cx="5349344" cy="2049462"/>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19554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tIns="0" rIns="0" bIns="0"/>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2732619" cy="131709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Bildplatzhalter 23"/>
          <p:cNvSpPr>
            <a:spLocks noGrp="1"/>
          </p:cNvSpPr>
          <p:nvPr>
            <p:ph type="pic" sz="quarter" idx="23"/>
          </p:nvPr>
        </p:nvSpPr>
        <p:spPr bwMode="auto">
          <a:xfrm>
            <a:off x="457201" y="3020484"/>
            <a:ext cx="2732619" cy="131709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32" name="Bildplatzhalter 23"/>
          <p:cNvSpPr>
            <a:spLocks noGrp="1"/>
          </p:cNvSpPr>
          <p:nvPr>
            <p:ph type="pic" sz="quarter" idx="25"/>
          </p:nvPr>
        </p:nvSpPr>
        <p:spPr bwMode="auto">
          <a:xfrm>
            <a:off x="457201" y="4485220"/>
            <a:ext cx="2732619" cy="131709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2" name="Text Placeholder 14"/>
          <p:cNvSpPr>
            <a:spLocks noGrp="1"/>
          </p:cNvSpPr>
          <p:nvPr>
            <p:ph type="body" sz="quarter" idx="16"/>
          </p:nvPr>
        </p:nvSpPr>
        <p:spPr bwMode="auto">
          <a:xfrm>
            <a:off x="3337457" y="1555752"/>
            <a:ext cx="5349344" cy="1317092"/>
          </a:xfrm>
          <a:solidFill>
            <a:schemeClr val="bg1"/>
          </a:solidFill>
          <a:ln w="12700">
            <a:solidFill>
              <a:schemeClr val="bg1">
                <a:lumMod val="75000"/>
              </a:schemeClr>
            </a:solidFill>
          </a:ln>
        </p:spPr>
        <p:txBody>
          <a:bodyPr lIns="108000" tIns="108000" rIns="108000" bIns="108000">
            <a:noAutofit/>
          </a:bodyPr>
          <a:lstStyle>
            <a:lvl1pPr algn="l" defTabSz="914400" rtl="0" eaLnBrk="1" latinLnBrk="0" hangingPunct="1">
              <a:spcBef>
                <a:spcPts val="400"/>
              </a:spcBef>
              <a:buClr>
                <a:schemeClr val="accent6">
                  <a:lumMod val="50000"/>
                </a:schemeClr>
              </a:buClr>
              <a:buFont typeface="Wingdings" pitchFamily="2" charset="2"/>
              <a:buChar char="§"/>
              <a:defRPr lang="en-US" sz="16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1600" kern="1200" dirty="0" smtClean="0">
                <a:solidFill>
                  <a:schemeClr val="tx1"/>
                </a:solidFill>
                <a:latin typeface="+mn-lt"/>
                <a:ea typeface="+mn-ea"/>
                <a:cs typeface="+mn-cs"/>
              </a:defRPr>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3" name="Text Placeholder 14"/>
          <p:cNvSpPr>
            <a:spLocks noGrp="1"/>
          </p:cNvSpPr>
          <p:nvPr>
            <p:ph type="body" sz="quarter" idx="26"/>
          </p:nvPr>
        </p:nvSpPr>
        <p:spPr bwMode="auto">
          <a:xfrm>
            <a:off x="3337457" y="3020484"/>
            <a:ext cx="5349344" cy="1317092"/>
          </a:xfrm>
          <a:solidFill>
            <a:schemeClr val="bg1"/>
          </a:solidFill>
          <a:ln w="12700">
            <a:solidFill>
              <a:schemeClr val="bg1">
                <a:lumMod val="75000"/>
              </a:schemeClr>
            </a:solidFill>
          </a:ln>
        </p:spPr>
        <p:txBody>
          <a:bodyPr lIns="108000" tIns="108000" rIns="108000" bIns="108000">
            <a:no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6" name="Text Placeholder 14"/>
          <p:cNvSpPr>
            <a:spLocks noGrp="1"/>
          </p:cNvSpPr>
          <p:nvPr>
            <p:ph type="body" sz="quarter" idx="27"/>
          </p:nvPr>
        </p:nvSpPr>
        <p:spPr bwMode="auto">
          <a:xfrm>
            <a:off x="3337457" y="4485220"/>
            <a:ext cx="5349344" cy="1317092"/>
          </a:xfrm>
          <a:solidFill>
            <a:schemeClr val="bg1"/>
          </a:solidFill>
          <a:ln w="12700">
            <a:solidFill>
              <a:schemeClr val="bg1">
                <a:lumMod val="75000"/>
              </a:schemeClr>
            </a:solidFill>
          </a:ln>
        </p:spPr>
        <p:txBody>
          <a:bodyPr lIns="108000" tIns="108000" rIns="108000" bIns="108000">
            <a:noAutofit/>
          </a:bodyPr>
          <a:lstStyle>
            <a:lvl1pPr algn="l" defTabSz="914400" rtl="0" eaLnBrk="1" latinLnBrk="0" hangingPunct="1">
              <a:spcBef>
                <a:spcPts val="400"/>
              </a:spcBef>
              <a:buClr>
                <a:schemeClr val="accent6">
                  <a:lumMod val="50000"/>
                </a:schemeClr>
              </a:buClr>
              <a:buFont typeface="Wingdings" pitchFamily="2" charset="2"/>
              <a:buChar char="§"/>
              <a:defRPr lang="en-US" sz="16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1600" kern="1200" dirty="0" smtClean="0">
                <a:solidFill>
                  <a:schemeClr val="tx1"/>
                </a:solidFill>
                <a:latin typeface="+mn-lt"/>
                <a:ea typeface="+mn-ea"/>
                <a:cs typeface="+mn-cs"/>
              </a:defRPr>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181081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tIns="0" rIns="0" bIns="0"/>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0" y="1555751"/>
            <a:ext cx="1946672"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26" name="Bildplatzhalter 25"/>
          <p:cNvSpPr>
            <a:spLocks noGrp="1"/>
          </p:cNvSpPr>
          <p:nvPr>
            <p:ph type="pic" sz="quarter" idx="15"/>
          </p:nvPr>
        </p:nvSpPr>
        <p:spPr bwMode="auto">
          <a:xfrm>
            <a:off x="2550716"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44" name="Bildplatzhalter 25"/>
          <p:cNvSpPr>
            <a:spLocks noGrp="1"/>
          </p:cNvSpPr>
          <p:nvPr>
            <p:ph type="pic" sz="quarter" idx="19"/>
          </p:nvPr>
        </p:nvSpPr>
        <p:spPr bwMode="auto">
          <a:xfrm>
            <a:off x="464581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46" name="Bildplatzhalter 25"/>
          <p:cNvSpPr>
            <a:spLocks noGrp="1"/>
          </p:cNvSpPr>
          <p:nvPr>
            <p:ph type="pic" sz="quarter" idx="21"/>
          </p:nvPr>
        </p:nvSpPr>
        <p:spPr bwMode="auto">
          <a:xfrm>
            <a:off x="674012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Text Placeholder 14"/>
          <p:cNvSpPr>
            <a:spLocks noGrp="1"/>
          </p:cNvSpPr>
          <p:nvPr>
            <p:ph type="body" sz="quarter" idx="28"/>
          </p:nvPr>
        </p:nvSpPr>
        <p:spPr bwMode="auto">
          <a:xfrm>
            <a:off x="45720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4" name="Text Placeholder 14"/>
          <p:cNvSpPr>
            <a:spLocks noGrp="1"/>
          </p:cNvSpPr>
          <p:nvPr>
            <p:ph type="body" sz="quarter" idx="29"/>
          </p:nvPr>
        </p:nvSpPr>
        <p:spPr bwMode="auto">
          <a:xfrm>
            <a:off x="255151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9" name="Text Placeholder 14"/>
          <p:cNvSpPr>
            <a:spLocks noGrp="1"/>
          </p:cNvSpPr>
          <p:nvPr>
            <p:ph type="body" sz="quarter" idx="30"/>
          </p:nvPr>
        </p:nvSpPr>
        <p:spPr bwMode="auto">
          <a:xfrm>
            <a:off x="4646613"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20" name="Text Placeholder 14"/>
          <p:cNvSpPr>
            <a:spLocks noGrp="1"/>
          </p:cNvSpPr>
          <p:nvPr>
            <p:ph type="body" sz="quarter" idx="31"/>
          </p:nvPr>
        </p:nvSpPr>
        <p:spPr bwMode="auto">
          <a:xfrm>
            <a:off x="6740127"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60743344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gram with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0" y="1555750"/>
            <a:ext cx="4040981"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rIns="0" bIns="0"/>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2" name="Text Placeholder 8"/>
          <p:cNvSpPr>
            <a:spLocks noGrp="1"/>
          </p:cNvSpPr>
          <p:nvPr>
            <p:ph type="body" sz="quarter" idx="18"/>
          </p:nvPr>
        </p:nvSpPr>
        <p:spPr bwMode="auto">
          <a:xfrm>
            <a:off x="4645819" y="1555750"/>
            <a:ext cx="4040980" cy="4246563"/>
          </a:xfrm>
        </p:spPr>
        <p:txBody>
          <a:bodyPr/>
          <a:lstStyle>
            <a:lvl1pPr>
              <a:spcBef>
                <a:spcPts val="800"/>
              </a:spcBef>
              <a:buClr>
                <a:schemeClr val="accent6">
                  <a:lumMod val="50000"/>
                </a:schemeClr>
              </a:buClr>
              <a:buFont typeface="Wingdings" pitchFamily="2" charset="2"/>
              <a:buChar char="§"/>
              <a:defRPr/>
            </a:lvl1pPr>
            <a:lvl2pPr>
              <a:spcBef>
                <a:spcPts val="800"/>
              </a:spcBef>
              <a:defRPr/>
            </a:lvl2pPr>
            <a:lvl3pPr>
              <a:spcBef>
                <a:spcPts val="800"/>
              </a:spcBef>
              <a:buClr>
                <a:schemeClr val="accent6">
                  <a:lumMod val="50000"/>
                </a:schemeClr>
              </a:buClr>
              <a:buFont typeface="Wingdings" pitchFamily="2" charset="2"/>
              <a:buChar char="§"/>
              <a:defRPr/>
            </a:lvl3pPr>
            <a:lvl4pPr>
              <a:spcBef>
                <a:spcPts val="800"/>
              </a:spcBef>
              <a:defRPr/>
            </a:lvl4pPr>
            <a:lvl5pPr>
              <a:spcBef>
                <a:spcPts val="8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5795310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gram with small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1" y="1555750"/>
            <a:ext cx="5437188"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8" name="Fußzeilenplatzhalter 7"/>
          <p:cNvSpPr>
            <a:spLocks noGrp="1"/>
          </p:cNvSpPr>
          <p:nvPr>
            <p:ph type="ftr" sz="quarter" idx="11"/>
          </p:nvPr>
        </p:nvSpPr>
        <p:spPr bwMode="auto"/>
        <p:txBody>
          <a:bodyPr lIns="0" tIns="0" rIns="0" bIns="0"/>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12" name="Text Placeholder 8"/>
          <p:cNvSpPr>
            <a:spLocks noGrp="1"/>
          </p:cNvSpPr>
          <p:nvPr>
            <p:ph type="body" sz="quarter" idx="18"/>
          </p:nvPr>
        </p:nvSpPr>
        <p:spPr bwMode="auto">
          <a:xfrm>
            <a:off x="6042026" y="1555750"/>
            <a:ext cx="2644775" cy="4246563"/>
          </a:xfrm>
        </p:spPr>
        <p:txBody>
          <a:bodyPr/>
          <a:lstStyle>
            <a:lvl1pPr>
              <a:buClr>
                <a:schemeClr val="accent6">
                  <a:lumMod val="50000"/>
                </a:schemeClr>
              </a:buClr>
              <a:buFont typeface="Wingdings" pitchFamily="2" charset="2"/>
              <a:buChar char="§"/>
              <a:defRPr/>
            </a:lvl1pPr>
            <a:lvl2pPr>
              <a:spcBef>
                <a:spcPts val="800"/>
              </a:spcBef>
              <a:defRPr/>
            </a:lvl2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3007850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1" y="1555750"/>
            <a:ext cx="8229600"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Tree>
    <p:extLst>
      <p:ext uri="{BB962C8B-B14F-4D97-AF65-F5344CB8AC3E}">
        <p14:creationId xmlns:p14="http://schemas.microsoft.com/office/powerpoint/2010/main" val="164131921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Tabellenplatzhalter 12"/>
          <p:cNvSpPr>
            <a:spLocks noGrp="1"/>
          </p:cNvSpPr>
          <p:nvPr>
            <p:ph type="tbl" sz="quarter" idx="18"/>
          </p:nvPr>
        </p:nvSpPr>
        <p:spPr bwMode="auto">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15"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6"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2870121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FR"/>
          </a:p>
        </p:txBody>
      </p:sp>
      <p:sp>
        <p:nvSpPr>
          <p:cNvPr id="5" name="Footer Placeholder 4"/>
          <p:cNvSpPr>
            <a:spLocks noGrp="1"/>
          </p:cNvSpPr>
          <p:nvPr>
            <p:ph type="ftr" sz="quarter" idx="11"/>
          </p:nvPr>
        </p:nvSpPr>
        <p:spPr>
          <a:xfrm>
            <a:off x="250824" y="6021288"/>
            <a:ext cx="8641657" cy="160319"/>
          </a:xfrm>
          <a:prstGeom prst="rect">
            <a:avLst/>
          </a:prstGeom>
        </p:spPr>
        <p:txBody>
          <a:bodyPr/>
          <a:lstStyle/>
          <a:p>
            <a:r>
              <a:rPr lang="en-US" smtClean="0"/>
              <a:t>IMCC Conference, Dublin, Ireland</a:t>
            </a:r>
            <a:endParaRPr lang="fr-FR"/>
          </a:p>
        </p:txBody>
      </p:sp>
      <p:sp>
        <p:nvSpPr>
          <p:cNvPr id="6" name="Slide Number Placeholder 5"/>
          <p:cNvSpPr>
            <a:spLocks noGrp="1"/>
          </p:cNvSpPr>
          <p:nvPr>
            <p:ph type="sldNum" sz="quarter" idx="12"/>
          </p:nvPr>
        </p:nvSpPr>
        <p:spPr/>
        <p:txBody>
          <a:bodyPr/>
          <a:lstStyle/>
          <a:p>
            <a:fld id="{93DEFABD-058B-4604-A7D6-A2828BC0B547}" type="slidenum">
              <a:rPr lang="fr-FR" smtClean="0"/>
              <a:t>‹#›</a:t>
            </a:fld>
            <a:endParaRPr lang="fr-FR"/>
          </a:p>
        </p:txBody>
      </p:sp>
    </p:spTree>
    <p:extLst>
      <p:ext uri="{BB962C8B-B14F-4D97-AF65-F5344CB8AC3E}">
        <p14:creationId xmlns:p14="http://schemas.microsoft.com/office/powerpoint/2010/main" val="385047537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7"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1"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2981150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ermission Slide 1">
    <p:spTree>
      <p:nvGrpSpPr>
        <p:cNvPr id="1" name=""/>
        <p:cNvGrpSpPr/>
        <p:nvPr/>
      </p:nvGrpSpPr>
      <p:grpSpPr>
        <a:xfrm>
          <a:off x="0" y="0"/>
          <a:ext cx="0" cy="0"/>
          <a:chOff x="0" y="0"/>
          <a:chExt cx="0" cy="0"/>
        </a:xfrm>
      </p:grpSpPr>
      <p:sp>
        <p:nvSpPr>
          <p:cNvPr id="7" name="Rechteck 6"/>
          <p:cNvSpPr/>
          <p:nvPr userDrawn="1"/>
        </p:nvSpPr>
        <p:spPr bwMode="auto">
          <a:xfrm>
            <a:off x="0" y="0"/>
            <a:ext cx="9144001" cy="42481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hteck 7"/>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9"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5"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6"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23164381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ermission Slide 2">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2"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4" name="Rechteck 13"/>
          <p:cNvSpPr/>
          <p:nvPr userDrawn="1"/>
        </p:nvSpPr>
        <p:spPr bwMode="auto">
          <a:xfrm>
            <a:off x="0" y="0"/>
            <a:ext cx="9144001" cy="4248151"/>
          </a:xfrm>
          <a:prstGeom prst="rect">
            <a:avLst/>
          </a:prstGeom>
          <a:gradFill flip="none" rotWithShape="1">
            <a:gsLst>
              <a:gs pos="0">
                <a:schemeClr val="bg1">
                  <a:lumMod val="85000"/>
                  <a:shade val="30000"/>
                  <a:satMod val="115000"/>
                  <a:alpha val="66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hteck 18"/>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0"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62449559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mission Slide 3">
    <p:spTree>
      <p:nvGrpSpPr>
        <p:cNvPr id="1" name=""/>
        <p:cNvGrpSpPr/>
        <p:nvPr/>
      </p:nvGrpSpPr>
      <p:grpSpPr>
        <a:xfrm>
          <a:off x="0" y="0"/>
          <a:ext cx="0" cy="0"/>
          <a:chOff x="0" y="0"/>
          <a:chExt cx="0" cy="0"/>
        </a:xfrm>
      </p:grpSpPr>
      <p:sp>
        <p:nvSpPr>
          <p:cNvPr id="6"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8"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9" name="Rechteck 8"/>
          <p:cNvSpPr/>
          <p:nvPr userDrawn="1"/>
        </p:nvSpPr>
        <p:spPr bwMode="auto">
          <a:xfrm>
            <a:off x="0" y="0"/>
            <a:ext cx="9144001" cy="42481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hteck 9"/>
          <p:cNvSpPr/>
          <p:nvPr userDrawn="1"/>
        </p:nvSpPr>
        <p:spPr bwMode="auto">
          <a:xfrm>
            <a:off x="0" y="4124326"/>
            <a:ext cx="9144000" cy="123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2"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337170036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ermission Slide 4">
    <p:spTree>
      <p:nvGrpSpPr>
        <p:cNvPr id="1" name=""/>
        <p:cNvGrpSpPr/>
        <p:nvPr/>
      </p:nvGrpSpPr>
      <p:grpSpPr>
        <a:xfrm>
          <a:off x="0" y="0"/>
          <a:ext cx="0" cy="0"/>
          <a:chOff x="0" y="0"/>
          <a:chExt cx="0" cy="0"/>
        </a:xfrm>
      </p:grpSpPr>
      <p:sp>
        <p:nvSpPr>
          <p:cNvPr id="6"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8"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9" name="Rechteck 8"/>
          <p:cNvSpPr/>
          <p:nvPr userDrawn="1"/>
        </p:nvSpPr>
        <p:spPr bwMode="auto">
          <a:xfrm>
            <a:off x="0" y="0"/>
            <a:ext cx="9144001" cy="42481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hteck 9"/>
          <p:cNvSpPr/>
          <p:nvPr userDrawn="1"/>
        </p:nvSpPr>
        <p:spPr bwMode="auto">
          <a:xfrm>
            <a:off x="0" y="4124326"/>
            <a:ext cx="9144000" cy="1238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2"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30609153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ermission Slide 5">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2"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8"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0" name="Rechteck 19"/>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563231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ermission Slide 6">
    <p:spTree>
      <p:nvGrpSpPr>
        <p:cNvPr id="1" name=""/>
        <p:cNvGrpSpPr/>
        <p:nvPr/>
      </p:nvGrpSpPr>
      <p:grpSpPr>
        <a:xfrm>
          <a:off x="0" y="0"/>
          <a:ext cx="0" cy="0"/>
          <a:chOff x="0" y="0"/>
          <a:chExt cx="0" cy="0"/>
        </a:xfrm>
      </p:grpSpPr>
      <p:sp>
        <p:nvSpPr>
          <p:cNvPr id="12"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5"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9"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20"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1" name="Rechteck 20"/>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151506116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termission Slide 7">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4"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7"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18" name="Rechteck 17"/>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26484357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ermission Slide 8">
    <p:spTree>
      <p:nvGrpSpPr>
        <p:cNvPr id="1" name=""/>
        <p:cNvGrpSpPr/>
        <p:nvPr/>
      </p:nvGrpSpPr>
      <p:grpSpPr>
        <a:xfrm>
          <a:off x="0" y="0"/>
          <a:ext cx="0" cy="0"/>
          <a:chOff x="0" y="0"/>
          <a:chExt cx="0" cy="0"/>
        </a:xfrm>
      </p:grpSpPr>
      <p:sp>
        <p:nvSpPr>
          <p:cNvPr id="9"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3"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8"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9"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0" name="Rechteck 19"/>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310290110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auto"/>
        <p:txBody>
          <a:bodyPr/>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3671103"/>
            <a:ext cx="9144001"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p>
            <a:endParaRPr lang="de-DE"/>
          </a:p>
        </p:txBody>
      </p:sp>
      <p:sp>
        <p:nvSpPr>
          <p:cNvPr id="19" name="Textplatzhalter 18"/>
          <p:cNvSpPr>
            <a:spLocks noGrp="1"/>
          </p:cNvSpPr>
          <p:nvPr>
            <p:ph type="body" sz="quarter" idx="15"/>
          </p:nvPr>
        </p:nvSpPr>
        <p:spPr bwMode="auto">
          <a:xfrm>
            <a:off x="457200" y="339353"/>
            <a:ext cx="8229600" cy="3179351"/>
          </a:xfrm>
        </p:spPr>
        <p:txBody>
          <a:bodyPr anchor="ctr" anchorCtr="0">
            <a:normAutofit/>
          </a:bodyPr>
          <a:lstStyle>
            <a:lvl1pPr marL="0" indent="0" algn="ctr">
              <a:buNone/>
              <a:defRPr sz="2800"/>
            </a:lvl1pPr>
            <a:lvl2pPr algn="ctr">
              <a:defRPr/>
            </a:lvl2pPr>
          </a:lstStyle>
          <a:p>
            <a:pPr lvl="0"/>
            <a:endParaRPr lang="de-DE" dirty="0" smtClean="0"/>
          </a:p>
        </p:txBody>
      </p:sp>
    </p:spTree>
    <p:extLst>
      <p:ext uri="{BB962C8B-B14F-4D97-AF65-F5344CB8AC3E}">
        <p14:creationId xmlns:p14="http://schemas.microsoft.com/office/powerpoint/2010/main" val="379582939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agram with small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1" y="1555750"/>
            <a:ext cx="5437188"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8" name="Fußzeilenplatzhalter 7"/>
          <p:cNvSpPr>
            <a:spLocks noGrp="1"/>
          </p:cNvSpPr>
          <p:nvPr>
            <p:ph type="ftr" sz="quarter" idx="11"/>
          </p:nvPr>
        </p:nvSpPr>
        <p:spPr bwMode="auto">
          <a:xfrm>
            <a:off x="250824" y="6021288"/>
            <a:ext cx="8641657" cy="160319"/>
          </a:xfrm>
          <a:prstGeom prst="rect">
            <a:avLst/>
          </a:prstGeom>
        </p:spPr>
        <p:txBody>
          <a:bodyPr lIns="0" tIns="0" rIns="0" bIns="0"/>
          <a:lstStyle/>
          <a:p>
            <a:r>
              <a:rPr lang="nl-NL" smtClean="0"/>
              <a:t>IMCC Conference, Dublin, Ireland</a:t>
            </a:r>
            <a:endParaRPr lang="de-DE" dirty="0"/>
          </a:p>
        </p:txBody>
      </p:sp>
      <p:sp>
        <p:nvSpPr>
          <p:cNvPr id="9" name="Foliennummernplatzhalter 8"/>
          <p:cNvSpPr>
            <a:spLocks noGrp="1"/>
          </p:cNvSpPr>
          <p:nvPr>
            <p:ph type="sldNum" sz="quarter" idx="12"/>
          </p:nvPr>
        </p:nvSpPr>
        <p:spPr bwMode="auto"/>
        <p:txBody>
          <a:bodyPr/>
          <a:lstStyle/>
          <a:p>
            <a:fld id="{76D8E909-938B-47AE-BA6E-C31282E5C101}" type="slidenum">
              <a:rPr lang="de-DE" smtClean="0"/>
              <a:pPr/>
              <a:t>‹#›</a:t>
            </a:fld>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12" name="Text Placeholder 8"/>
          <p:cNvSpPr>
            <a:spLocks noGrp="1"/>
          </p:cNvSpPr>
          <p:nvPr>
            <p:ph type="body" sz="quarter" idx="18"/>
          </p:nvPr>
        </p:nvSpPr>
        <p:spPr bwMode="auto">
          <a:xfrm>
            <a:off x="6042026" y="1555750"/>
            <a:ext cx="2644775" cy="4246563"/>
          </a:xfrm>
        </p:spPr>
        <p:txBody>
          <a:bodyPr/>
          <a:lstStyle>
            <a:lvl1pPr>
              <a:buClr>
                <a:schemeClr val="accent6">
                  <a:lumMod val="50000"/>
                </a:schemeClr>
              </a:buClr>
              <a:buFont typeface="Wingdings" pitchFamily="2" charset="2"/>
              <a:buChar char="§"/>
              <a:defRPr/>
            </a:lvl1pPr>
            <a:lvl2pPr>
              <a:spcBef>
                <a:spcPts val="800"/>
              </a:spcBef>
              <a:defRPr/>
            </a:lvl2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00512637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estions &amp; Answers">
    <p:spTree>
      <p:nvGrpSpPr>
        <p:cNvPr id="1" name=""/>
        <p:cNvGrpSpPr/>
        <p:nvPr/>
      </p:nvGrpSpPr>
      <p:grpSpPr>
        <a:xfrm>
          <a:off x="0" y="0"/>
          <a:ext cx="0" cy="0"/>
          <a:chOff x="0" y="0"/>
          <a:chExt cx="0" cy="0"/>
        </a:xfrm>
      </p:grpSpPr>
      <p:sp>
        <p:nvSpPr>
          <p:cNvPr id="39" name="Textfeld 38"/>
          <p:cNvSpPr txBox="1"/>
          <p:nvPr userDrawn="1"/>
        </p:nvSpPr>
        <p:spPr bwMode="gray">
          <a:xfrm>
            <a:off x="395544" y="932774"/>
            <a:ext cx="8105547" cy="2400657"/>
          </a:xfrm>
          <a:prstGeom prst="rect">
            <a:avLst/>
          </a:prstGeom>
          <a:noFill/>
        </p:spPr>
        <p:txBody>
          <a:bodyPr wrap="square" rtlCol="0">
            <a:spAutoFit/>
          </a:bodyPr>
          <a:lstStyle/>
          <a:p>
            <a:pPr algn="ctr"/>
            <a:r>
              <a:rPr lang="de-DE" sz="15000" b="1" dirty="0" smtClean="0">
                <a:solidFill>
                  <a:prstClr val="white">
                    <a:lumMod val="85000"/>
                  </a:prstClr>
                </a:solidFill>
              </a:rPr>
              <a:t>Q &amp; A</a:t>
            </a:r>
            <a:endParaRPr lang="en-GB" sz="15000" b="1" dirty="0">
              <a:solidFill>
                <a:prstClr val="white">
                  <a:lumMod val="85000"/>
                </a:prstClr>
              </a:solidFill>
            </a:endParaRPr>
          </a:p>
        </p:txBody>
      </p:sp>
      <p:sp>
        <p:nvSpPr>
          <p:cNvPr id="2" name="Titel 1"/>
          <p:cNvSpPr>
            <a:spLocks noGrp="1"/>
          </p:cNvSpPr>
          <p:nvPr>
            <p:ph type="title" hasCustomPrompt="1"/>
          </p:nvPr>
        </p:nvSpPr>
        <p:spPr bwMode="auto"/>
        <p:txBody>
          <a:bodyPr/>
          <a:lstStyle>
            <a:lvl1pPr>
              <a:defRPr baseline="0"/>
            </a:lvl1pPr>
          </a:lstStyle>
          <a:p>
            <a:r>
              <a:rPr lang="en-US" noProof="0" dirty="0" smtClean="0"/>
              <a:t>Any questions?</a:t>
            </a:r>
            <a:endParaRPr lang="en-US" noProof="0" dirty="0"/>
          </a:p>
        </p:txBody>
      </p:sp>
      <p:sp>
        <p:nvSpPr>
          <p:cNvPr id="6" name="Fußzeilenplatzhalter 5"/>
          <p:cNvSpPr>
            <a:spLocks noGrp="1"/>
          </p:cNvSpPr>
          <p:nvPr>
            <p:ph type="ftr" sz="quarter" idx="11"/>
          </p:nvPr>
        </p:nvSpPr>
        <p:spPr bwMode="auto"/>
        <p:txBody>
          <a:bodyPr/>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2" y="3671103"/>
            <a:ext cx="9143999"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endParaRPr lang="de-DE"/>
          </a:p>
        </p:txBody>
      </p:sp>
      <p:sp>
        <p:nvSpPr>
          <p:cNvPr id="19" name="Textplatzhalter 18"/>
          <p:cNvSpPr>
            <a:spLocks noGrp="1"/>
          </p:cNvSpPr>
          <p:nvPr>
            <p:ph type="body" sz="quarter" idx="15" hasCustomPrompt="1"/>
          </p:nvPr>
        </p:nvSpPr>
        <p:spPr bwMode="auto">
          <a:xfrm>
            <a:off x="457200" y="1555752"/>
            <a:ext cx="8229600" cy="1962952"/>
          </a:xfrm>
        </p:spPr>
        <p:txBody>
          <a:bodyPr anchor="ctr" anchorCtr="0">
            <a:normAutofit/>
          </a:bodyPr>
          <a:lstStyle>
            <a:lvl1pPr marL="0" indent="0" algn="ctr">
              <a:buNone/>
              <a:defRPr sz="6000" b="1"/>
            </a:lvl1pPr>
          </a:lstStyle>
          <a:p>
            <a:pPr lvl="0"/>
            <a:r>
              <a:rPr lang="de-DE" dirty="0" smtClean="0"/>
              <a:t>Questions &amp; Answers</a:t>
            </a:r>
          </a:p>
        </p:txBody>
      </p:sp>
    </p:spTree>
    <p:extLst>
      <p:ext uri="{BB962C8B-B14F-4D97-AF65-F5344CB8AC3E}">
        <p14:creationId xmlns:p14="http://schemas.microsoft.com/office/powerpoint/2010/main" val="269514685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auto"/>
        <p:txBody>
          <a:bodyPr/>
          <a:lstStyle>
            <a:lvl1pPr>
              <a:defRPr baseline="0"/>
            </a:lvl1pPr>
          </a:lstStyle>
          <a:p>
            <a:r>
              <a:rPr lang="en-US" noProof="0" dirty="0" smtClean="0"/>
              <a:t>Thank you!</a:t>
            </a:r>
            <a:endParaRPr lang="en-US" noProof="0" dirty="0"/>
          </a:p>
        </p:txBody>
      </p:sp>
      <p:sp>
        <p:nvSpPr>
          <p:cNvPr id="6" name="Fußzeilenplatzhalter 5"/>
          <p:cNvSpPr>
            <a:spLocks noGrp="1"/>
          </p:cNvSpPr>
          <p:nvPr>
            <p:ph type="ftr" sz="quarter" idx="11"/>
          </p:nvPr>
        </p:nvSpPr>
        <p:spPr bwMode="auto"/>
        <p:txBody>
          <a:bodyPr/>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1" y="3671103"/>
            <a:ext cx="4572016"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endParaRPr lang="de-DE"/>
          </a:p>
        </p:txBody>
      </p:sp>
      <p:sp>
        <p:nvSpPr>
          <p:cNvPr id="14" name="Textplatzhalter 15"/>
          <p:cNvSpPr>
            <a:spLocks noGrp="1"/>
          </p:cNvSpPr>
          <p:nvPr>
            <p:ph type="body" sz="quarter" idx="17" hasCustomPrompt="1"/>
          </p:nvPr>
        </p:nvSpPr>
        <p:spPr bwMode="auto">
          <a:xfrm>
            <a:off x="6042026" y="2348805"/>
            <a:ext cx="2644775" cy="713434"/>
          </a:xfrm>
        </p:spPr>
        <p:txBody>
          <a:bodyPr>
            <a:normAutofit/>
          </a:bodyPr>
          <a:lstStyle>
            <a:lvl1pPr marL="0" indent="0">
              <a:spcBef>
                <a:spcPts val="0"/>
              </a:spcBef>
              <a:buNone/>
              <a:defRPr sz="1400" b="1" baseline="0"/>
            </a:lvl1pPr>
            <a:lvl2pPr>
              <a:buNone/>
              <a:defRPr/>
            </a:lvl2pPr>
          </a:lstStyle>
          <a:p>
            <a:pPr lvl="0"/>
            <a:r>
              <a:rPr lang="de-DE" dirty="0" smtClean="0"/>
              <a:t>Company Name</a:t>
            </a:r>
            <a:br>
              <a:rPr lang="de-DE" dirty="0" smtClean="0"/>
            </a:br>
            <a:r>
              <a:rPr lang="de-DE" dirty="0" smtClean="0"/>
              <a:t>Your Name</a:t>
            </a:r>
          </a:p>
        </p:txBody>
      </p:sp>
      <p:sp>
        <p:nvSpPr>
          <p:cNvPr id="16" name="Textplatzhalter 15"/>
          <p:cNvSpPr>
            <a:spLocks noGrp="1"/>
          </p:cNvSpPr>
          <p:nvPr>
            <p:ph type="body" sz="quarter" idx="18" hasCustomPrompt="1"/>
          </p:nvPr>
        </p:nvSpPr>
        <p:spPr bwMode="auto">
          <a:xfrm>
            <a:off x="6042026" y="1555751"/>
            <a:ext cx="2644775" cy="644839"/>
          </a:xfrm>
        </p:spPr>
        <p:txBody>
          <a:bodyPr>
            <a:normAutofit/>
          </a:bodyPr>
          <a:lstStyle>
            <a:lvl1pPr marL="0" indent="0">
              <a:buNone/>
              <a:defRPr sz="2400" b="1" baseline="0"/>
            </a:lvl1pPr>
            <a:lvl2pPr>
              <a:buNone/>
              <a:defRPr/>
            </a:lvl2pPr>
          </a:lstStyle>
          <a:p>
            <a:pPr lvl="0"/>
            <a:r>
              <a:rPr lang="de-DE" dirty="0" smtClean="0"/>
              <a:t>Contact</a:t>
            </a:r>
          </a:p>
        </p:txBody>
      </p:sp>
      <p:sp>
        <p:nvSpPr>
          <p:cNvPr id="17" name="Textplatzhalter 15"/>
          <p:cNvSpPr>
            <a:spLocks noGrp="1"/>
          </p:cNvSpPr>
          <p:nvPr>
            <p:ph type="body" sz="quarter" idx="19" hasCustomPrompt="1"/>
          </p:nvPr>
        </p:nvSpPr>
        <p:spPr bwMode="auto">
          <a:xfrm>
            <a:off x="6042026" y="3210454"/>
            <a:ext cx="2644775" cy="1427653"/>
          </a:xfrm>
        </p:spPr>
        <p:txBody>
          <a:bodyPr>
            <a:normAutofit/>
          </a:bodyPr>
          <a:lstStyle>
            <a:lvl1pPr marL="0" indent="0">
              <a:spcBef>
                <a:spcPts val="0"/>
              </a:spcBef>
              <a:buNone/>
              <a:defRPr sz="1400" baseline="0"/>
            </a:lvl1pPr>
            <a:lvl2pPr>
              <a:buNone/>
              <a:defRPr/>
            </a:lvl2pPr>
          </a:lstStyle>
          <a:p>
            <a:pPr lvl="0"/>
            <a:r>
              <a:rPr lang="de-DE" dirty="0" smtClean="0"/>
              <a:t>Your Adress and Contact Information</a:t>
            </a:r>
            <a:br>
              <a:rPr lang="de-DE" dirty="0" smtClean="0"/>
            </a:br>
            <a:r>
              <a:rPr lang="de-DE" dirty="0" smtClean="0"/>
              <a:t/>
            </a:r>
            <a:br>
              <a:rPr lang="de-DE" dirty="0" smtClean="0"/>
            </a:br>
            <a:endParaRPr lang="de-DE" dirty="0" smtClean="0"/>
          </a:p>
        </p:txBody>
      </p:sp>
      <p:sp>
        <p:nvSpPr>
          <p:cNvPr id="18" name="Textplatzhalter 15"/>
          <p:cNvSpPr>
            <a:spLocks noGrp="1"/>
          </p:cNvSpPr>
          <p:nvPr>
            <p:ph type="body" sz="quarter" idx="20" hasCustomPrompt="1"/>
          </p:nvPr>
        </p:nvSpPr>
        <p:spPr bwMode="auto">
          <a:xfrm>
            <a:off x="6042026" y="4786323"/>
            <a:ext cx="2644775" cy="1015991"/>
          </a:xfrm>
        </p:spPr>
        <p:txBody>
          <a:bodyPr>
            <a:normAutofit/>
          </a:bodyPr>
          <a:lstStyle>
            <a:lvl1pPr marL="0" indent="0">
              <a:spcBef>
                <a:spcPts val="0"/>
              </a:spcBef>
              <a:buNone/>
              <a:defRPr sz="1600" u="sng" baseline="0">
                <a:solidFill>
                  <a:srgbClr val="0070C0"/>
                </a:solidFill>
              </a:defRPr>
            </a:lvl1pPr>
            <a:lvl2pPr>
              <a:buNone/>
              <a:defRPr/>
            </a:lvl2pPr>
          </a:lstStyle>
          <a:p>
            <a:pPr lvl="0"/>
            <a:r>
              <a:rPr lang="de-DE" dirty="0" smtClean="0"/>
              <a:t>www.domain.com</a:t>
            </a:r>
          </a:p>
        </p:txBody>
      </p:sp>
    </p:spTree>
    <p:extLst>
      <p:ext uri="{BB962C8B-B14F-4D97-AF65-F5344CB8AC3E}">
        <p14:creationId xmlns:p14="http://schemas.microsoft.com/office/powerpoint/2010/main" val="426488887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1108219"/>
            <a:ext cx="9144000" cy="4702973"/>
          </a:xfrm>
          <a:solidFill>
            <a:schemeClr val="bg1">
              <a:lumMod val="75000"/>
            </a:schemeClr>
          </a:solidFill>
        </p:spPr>
        <p:txBody>
          <a:bodyPr/>
          <a:lstStyle/>
          <a:p>
            <a:endParaRPr lang="de-DE"/>
          </a:p>
        </p:txBody>
      </p:sp>
      <p:sp>
        <p:nvSpPr>
          <p:cNvPr id="40" name="Textplatzhalter 39"/>
          <p:cNvSpPr>
            <a:spLocks noGrp="1"/>
          </p:cNvSpPr>
          <p:nvPr>
            <p:ph type="body" sz="quarter" idx="15"/>
          </p:nvPr>
        </p:nvSpPr>
        <p:spPr bwMode="auto">
          <a:xfrm>
            <a:off x="1" y="4650202"/>
            <a:ext cx="5006973" cy="855662"/>
          </a:xfrm>
          <a:solidFill>
            <a:schemeClr val="bg1">
              <a:alpha val="75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385393261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40687697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0" name="Rechteck 9"/>
          <p:cNvSpPr/>
          <p:nvPr userDrawn="1"/>
        </p:nvSpPr>
        <p:spPr bwMode="auto">
          <a:xfrm>
            <a:off x="0" y="0"/>
            <a:ext cx="9144001" cy="3952875"/>
          </a:xfrm>
          <a:prstGeom prst="rect">
            <a:avLst/>
          </a:prstGeom>
          <a:gradFill flip="none" rotWithShape="1">
            <a:gsLst>
              <a:gs pos="0">
                <a:schemeClr val="bg1">
                  <a:lumMod val="85000"/>
                  <a:shade val="30000"/>
                  <a:satMod val="115000"/>
                  <a:alpha val="66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hteck 14"/>
          <p:cNvSpPr/>
          <p:nvPr userDrawn="1"/>
        </p:nvSpPr>
        <p:spPr bwMode="auto">
          <a:xfrm>
            <a:off x="0" y="3838575"/>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7"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31464113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6277313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8656811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ly Header">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7"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406225291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Inhaltsplatzhalter 2"/>
          <p:cNvSpPr>
            <a:spLocks noGrp="1"/>
          </p:cNvSpPr>
          <p:nvPr>
            <p:ph idx="1" hasCustomPrompt="1"/>
          </p:nvPr>
        </p:nvSpPr>
        <p:spPr bwMode="auto">
          <a:noFill/>
        </p:spPr>
        <p:txBody>
          <a:bodyPr>
            <a:normAutofit/>
          </a:bodyPr>
          <a:lstStyle>
            <a:lvl1pPr marL="325438" indent="-325438">
              <a:buFont typeface="+mj-lt"/>
              <a:buAutoNum type="arabicPeriod"/>
              <a:defRPr sz="2400" baseline="0"/>
            </a:lvl1pPr>
            <a:lvl2pPr marL="536575" indent="-295275">
              <a:buClr>
                <a:schemeClr val="accent6">
                  <a:lumMod val="50000"/>
                </a:schemeClr>
              </a:buClr>
              <a:buFont typeface="Wingdings" pitchFamily="2" charset="2"/>
              <a:buChar char="§"/>
              <a:defRPr sz="2400"/>
            </a:lvl2pPr>
            <a:lvl3pPr marL="809625" indent="-273050">
              <a:buClr>
                <a:schemeClr val="accent6">
                  <a:lumMod val="50000"/>
                </a:schemeClr>
              </a:buClr>
              <a:buFont typeface="Wingdings" pitchFamily="2" charset="2"/>
              <a:buChar char="§"/>
              <a:defRPr sz="2400"/>
            </a:lvl3pPr>
            <a:lvl4pPr marL="1071563" indent="-265113">
              <a:buClr>
                <a:schemeClr val="accent6">
                  <a:lumMod val="50000"/>
                </a:schemeClr>
              </a:buClr>
              <a:buFont typeface="Wingdings" pitchFamily="2" charset="2"/>
              <a:buChar char="§"/>
              <a:defRPr sz="2400"/>
            </a:lvl4pPr>
            <a:lvl5pPr marL="1439863" indent="-271463">
              <a:buClr>
                <a:schemeClr val="accent6">
                  <a:lumMod val="50000"/>
                </a:schemeClr>
              </a:buClr>
              <a:buFont typeface="Wingdings" pitchFamily="2" charset="2"/>
              <a:buChar char="§"/>
              <a:defRPr sz="2400"/>
            </a:lvl5pPr>
          </a:lstStyle>
          <a:p>
            <a:pPr lvl="0"/>
            <a:r>
              <a:rPr lang="de-DE" dirty="0" smtClean="0"/>
              <a:t>Item one on the agenda</a:t>
            </a:r>
          </a:p>
          <a:p>
            <a:pPr lvl="1"/>
            <a:r>
              <a:rPr lang="en-US" dirty="0" smtClean="0"/>
              <a:t>Second level</a:t>
            </a:r>
          </a:p>
          <a:p>
            <a:pPr lvl="2"/>
            <a:r>
              <a:rPr lang="en-US" dirty="0" smtClean="0"/>
              <a:t>Third level</a:t>
            </a:r>
          </a:p>
          <a:p>
            <a:pPr lvl="3"/>
            <a:r>
              <a:rPr lang="en-US" dirty="0" smtClean="0"/>
              <a:t>Fourth level</a:t>
            </a:r>
            <a:endParaRPr lang="de-DE" dirty="0" smtClean="0"/>
          </a:p>
          <a:p>
            <a:pPr lvl="4"/>
            <a:r>
              <a:rPr lang="en-US" dirty="0" smtClean="0"/>
              <a:t>Fifth level</a:t>
            </a:r>
            <a:endParaRPr lang="de-DE" dirty="0"/>
          </a:p>
        </p:txBody>
      </p:sp>
      <p:sp>
        <p:nvSpPr>
          <p:cNvPr id="7"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8"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31199683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Textplatzhalter 7"/>
          <p:cNvSpPr>
            <a:spLocks noGrp="1"/>
          </p:cNvSpPr>
          <p:nvPr>
            <p:ph type="body" sz="quarter" idx="13"/>
          </p:nvPr>
        </p:nvSpPr>
        <p:spPr bwMode="auto">
          <a:xfrm>
            <a:off x="1271752" y="1555751"/>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9" name="Textplatzhalter 7"/>
          <p:cNvSpPr>
            <a:spLocks noGrp="1"/>
          </p:cNvSpPr>
          <p:nvPr>
            <p:ph type="body" sz="quarter" idx="14" hasCustomPrompt="1"/>
          </p:nvPr>
        </p:nvSpPr>
        <p:spPr bwMode="auto">
          <a:xfrm>
            <a:off x="457201" y="1555751"/>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1</a:t>
            </a:r>
          </a:p>
        </p:txBody>
      </p:sp>
      <p:sp>
        <p:nvSpPr>
          <p:cNvPr id="10" name="Textplatzhalter 7"/>
          <p:cNvSpPr>
            <a:spLocks noGrp="1"/>
          </p:cNvSpPr>
          <p:nvPr>
            <p:ph type="body" sz="quarter" idx="15"/>
          </p:nvPr>
        </p:nvSpPr>
        <p:spPr bwMode="auto">
          <a:xfrm>
            <a:off x="1271752" y="2214554"/>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1" name="Textplatzhalter 7"/>
          <p:cNvSpPr>
            <a:spLocks noGrp="1"/>
          </p:cNvSpPr>
          <p:nvPr>
            <p:ph type="body" sz="quarter" idx="16" hasCustomPrompt="1"/>
          </p:nvPr>
        </p:nvSpPr>
        <p:spPr bwMode="auto">
          <a:xfrm>
            <a:off x="457201" y="2214554"/>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2</a:t>
            </a:r>
          </a:p>
        </p:txBody>
      </p:sp>
      <p:sp>
        <p:nvSpPr>
          <p:cNvPr id="12" name="Textplatzhalter 7"/>
          <p:cNvSpPr>
            <a:spLocks noGrp="1"/>
          </p:cNvSpPr>
          <p:nvPr>
            <p:ph type="body" sz="quarter" idx="17"/>
          </p:nvPr>
        </p:nvSpPr>
        <p:spPr bwMode="auto">
          <a:xfrm>
            <a:off x="1271752" y="2857496"/>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3" name="Textplatzhalter 7"/>
          <p:cNvSpPr>
            <a:spLocks noGrp="1"/>
          </p:cNvSpPr>
          <p:nvPr>
            <p:ph type="body" sz="quarter" idx="18" hasCustomPrompt="1"/>
          </p:nvPr>
        </p:nvSpPr>
        <p:spPr bwMode="auto">
          <a:xfrm>
            <a:off x="457201" y="2857496"/>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3</a:t>
            </a:r>
          </a:p>
        </p:txBody>
      </p:sp>
      <p:sp>
        <p:nvSpPr>
          <p:cNvPr id="14" name="Textplatzhalter 7"/>
          <p:cNvSpPr>
            <a:spLocks noGrp="1"/>
          </p:cNvSpPr>
          <p:nvPr>
            <p:ph type="body" sz="quarter" idx="19"/>
          </p:nvPr>
        </p:nvSpPr>
        <p:spPr bwMode="auto">
          <a:xfrm>
            <a:off x="1271752" y="3500438"/>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5" name="Textplatzhalter 7"/>
          <p:cNvSpPr>
            <a:spLocks noGrp="1"/>
          </p:cNvSpPr>
          <p:nvPr>
            <p:ph type="body" sz="quarter" idx="20" hasCustomPrompt="1"/>
          </p:nvPr>
        </p:nvSpPr>
        <p:spPr bwMode="auto">
          <a:xfrm>
            <a:off x="457201" y="3500438"/>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4</a:t>
            </a:r>
          </a:p>
        </p:txBody>
      </p:sp>
      <p:sp>
        <p:nvSpPr>
          <p:cNvPr id="16" name="Textplatzhalter 7"/>
          <p:cNvSpPr>
            <a:spLocks noGrp="1"/>
          </p:cNvSpPr>
          <p:nvPr>
            <p:ph type="body" sz="quarter" idx="21"/>
          </p:nvPr>
        </p:nvSpPr>
        <p:spPr bwMode="auto">
          <a:xfrm>
            <a:off x="1271752" y="4143380"/>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17" name="Textplatzhalter 7"/>
          <p:cNvSpPr>
            <a:spLocks noGrp="1"/>
          </p:cNvSpPr>
          <p:nvPr>
            <p:ph type="body" sz="quarter" idx="22" hasCustomPrompt="1"/>
          </p:nvPr>
        </p:nvSpPr>
        <p:spPr bwMode="auto">
          <a:xfrm>
            <a:off x="457201" y="4143380"/>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5</a:t>
            </a:r>
          </a:p>
        </p:txBody>
      </p:sp>
      <p:sp>
        <p:nvSpPr>
          <p:cNvPr id="41" name="Textplatzhalter 7"/>
          <p:cNvSpPr>
            <a:spLocks noGrp="1"/>
          </p:cNvSpPr>
          <p:nvPr>
            <p:ph type="body" sz="quarter" idx="23"/>
          </p:nvPr>
        </p:nvSpPr>
        <p:spPr bwMode="auto">
          <a:xfrm>
            <a:off x="1271752" y="4786322"/>
            <a:ext cx="7415048"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endParaRPr lang="de-DE" dirty="0" smtClean="0"/>
          </a:p>
        </p:txBody>
      </p:sp>
      <p:sp>
        <p:nvSpPr>
          <p:cNvPr id="42" name="Textplatzhalter 7"/>
          <p:cNvSpPr>
            <a:spLocks noGrp="1"/>
          </p:cNvSpPr>
          <p:nvPr>
            <p:ph type="body" sz="quarter" idx="24" hasCustomPrompt="1"/>
          </p:nvPr>
        </p:nvSpPr>
        <p:spPr bwMode="auto">
          <a:xfrm>
            <a:off x="457201" y="4786322"/>
            <a:ext cx="688427"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smtClean="0"/>
              <a:t>6</a:t>
            </a:r>
          </a:p>
        </p:txBody>
      </p:sp>
      <p:sp>
        <p:nvSpPr>
          <p:cNvPr id="18" name="Textplatzhalter 10"/>
          <p:cNvSpPr>
            <a:spLocks noGrp="1"/>
          </p:cNvSpPr>
          <p:nvPr>
            <p:ph type="body" sz="quarter" idx="25"/>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9"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20"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408270835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with Image (square)">
    <p:spTree>
      <p:nvGrpSpPr>
        <p:cNvPr id="1" name=""/>
        <p:cNvGrpSpPr/>
        <p:nvPr/>
      </p:nvGrpSpPr>
      <p:grpSpPr>
        <a:xfrm>
          <a:off x="0" y="0"/>
          <a:ext cx="0" cy="0"/>
          <a:chOff x="0" y="0"/>
          <a:chExt cx="0" cy="0"/>
        </a:xfrm>
      </p:grpSpPr>
      <p:grpSp>
        <p:nvGrpSpPr>
          <p:cNvPr id="21" name="Gruppieren 20"/>
          <p:cNvGrpSpPr/>
          <p:nvPr userDrawn="1"/>
        </p:nvGrpSpPr>
        <p:grpSpPr bwMode="auto">
          <a:xfrm>
            <a:off x="0" y="3789486"/>
            <a:ext cx="9144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a:xfrm>
            <a:off x="250824" y="6021288"/>
            <a:ext cx="8641657" cy="160319"/>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t>IMCC Conference, Dublin, Ireland</a:t>
            </a:r>
            <a:endParaRPr lang="en-US" dirty="0"/>
          </a:p>
        </p:txBody>
      </p:sp>
      <p:sp>
        <p:nvSpPr>
          <p:cNvPr id="7" name="Foliennummernplatzhalter 6"/>
          <p:cNvSpPr>
            <a:spLocks noGrp="1"/>
          </p:cNvSpPr>
          <p:nvPr>
            <p:ph type="sldNum" sz="quarter" idx="12"/>
          </p:nvPr>
        </p:nvSpPr>
        <p:spPr bwMode="auto"/>
        <p:txBody>
          <a:bodyPr/>
          <a:lstStyle/>
          <a:p>
            <a:fld id="{76D8E909-938B-47AE-BA6E-C31282E5C101}" type="slidenum">
              <a:rPr lang="de-DE" smtClean="0"/>
              <a:pPr/>
              <a:t>‹#›</a:t>
            </a:fld>
            <a:endParaRPr lang="de-DE"/>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0" y="1555750"/>
            <a:ext cx="4038600" cy="4246563"/>
          </a:xfrm>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Freihandform 11"/>
          <p:cNvSpPr/>
          <p:nvPr userDrawn="1"/>
        </p:nvSpPr>
        <p:spPr bwMode="auto">
          <a:xfrm>
            <a:off x="4904226" y="4995530"/>
            <a:ext cx="3802451" cy="1269957"/>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 name="connsiteX0" fmla="*/ 0 w 4080295"/>
              <a:gd name="connsiteY0" fmla="*/ 0 h 1190445"/>
              <a:gd name="connsiteX1" fmla="*/ 4080295 w 4080295"/>
              <a:gd name="connsiteY1" fmla="*/ 681487 h 1190445"/>
              <a:gd name="connsiteX2" fmla="*/ 4071668 w 4080295"/>
              <a:gd name="connsiteY2" fmla="*/ 1190445 h 1190445"/>
              <a:gd name="connsiteX3" fmla="*/ 34212 w 4080295"/>
              <a:gd name="connsiteY3" fmla="*/ 726194 h 1190445"/>
              <a:gd name="connsiteX4" fmla="*/ 0 w 4080295"/>
              <a:gd name="connsiteY4" fmla="*/ 0 h 1190445"/>
              <a:gd name="connsiteX0" fmla="*/ 0 w 4080295"/>
              <a:gd name="connsiteY0" fmla="*/ 0 h 1341519"/>
              <a:gd name="connsiteX1" fmla="*/ 4080295 w 4080295"/>
              <a:gd name="connsiteY1" fmla="*/ 681487 h 1341519"/>
              <a:gd name="connsiteX2" fmla="*/ 4020349 w 4080295"/>
              <a:gd name="connsiteY2" fmla="*/ 1341519 h 1341519"/>
              <a:gd name="connsiteX3" fmla="*/ 34212 w 4080295"/>
              <a:gd name="connsiteY3" fmla="*/ 726194 h 1341519"/>
              <a:gd name="connsiteX4" fmla="*/ 0 w 4080295"/>
              <a:gd name="connsiteY4" fmla="*/ 0 h 1341519"/>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31540"/>
              <a:gd name="connsiteY0" fmla="*/ 0 h 1269957"/>
              <a:gd name="connsiteX1" fmla="*/ 4097402 w 4131540"/>
              <a:gd name="connsiteY1" fmla="*/ 625828 h 1269957"/>
              <a:gd name="connsiteX2" fmla="*/ 4131540 w 4131540"/>
              <a:gd name="connsiteY2" fmla="*/ 1269957 h 1269957"/>
              <a:gd name="connsiteX3" fmla="*/ 51319 w 4131540"/>
              <a:gd name="connsiteY3" fmla="*/ 670535 h 1269957"/>
              <a:gd name="connsiteX4" fmla="*/ 0 w 4131540"/>
              <a:gd name="connsiteY4" fmla="*/ 0 h 1269957"/>
              <a:gd name="connsiteX0" fmla="*/ 0 w 4131540"/>
              <a:gd name="connsiteY0" fmla="*/ 0 h 1269957"/>
              <a:gd name="connsiteX1" fmla="*/ 4097402 w 4131540"/>
              <a:gd name="connsiteY1" fmla="*/ 625828 h 1269957"/>
              <a:gd name="connsiteX2" fmla="*/ 4131540 w 4131540"/>
              <a:gd name="connsiteY2" fmla="*/ 1269957 h 1269957"/>
              <a:gd name="connsiteX3" fmla="*/ 17106 w 4131540"/>
              <a:gd name="connsiteY3" fmla="*/ 678486 h 1269957"/>
              <a:gd name="connsiteX4" fmla="*/ 0 w 4131540"/>
              <a:gd name="connsiteY4" fmla="*/ 0 h 1269957"/>
              <a:gd name="connsiteX0" fmla="*/ 0 w 4105881"/>
              <a:gd name="connsiteY0" fmla="*/ 0 h 1269957"/>
              <a:gd name="connsiteX1" fmla="*/ 4097402 w 4105881"/>
              <a:gd name="connsiteY1" fmla="*/ 625828 h 1269957"/>
              <a:gd name="connsiteX2" fmla="*/ 4105881 w 4105881"/>
              <a:gd name="connsiteY2" fmla="*/ 1269957 h 1269957"/>
              <a:gd name="connsiteX3" fmla="*/ 17106 w 4105881"/>
              <a:gd name="connsiteY3" fmla="*/ 678486 h 1269957"/>
              <a:gd name="connsiteX4" fmla="*/ 0 w 4105881"/>
              <a:gd name="connsiteY4" fmla="*/ 0 h 126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881" h="1269957">
                <a:moveTo>
                  <a:pt x="0" y="0"/>
                </a:moveTo>
                <a:lnTo>
                  <a:pt x="4097402" y="625828"/>
                </a:lnTo>
                <a:lnTo>
                  <a:pt x="4105881" y="1269957"/>
                </a:lnTo>
                <a:lnTo>
                  <a:pt x="17106" y="678486"/>
                </a:lnTo>
                <a:lnTo>
                  <a:pt x="0" y="0"/>
                </a:lnTo>
                <a:close/>
              </a:path>
            </a:pathLst>
          </a:custGeom>
          <a:gradFill flip="none" rotWithShape="1">
            <a:gsLst>
              <a:gs pos="100000">
                <a:schemeClr val="tx1">
                  <a:lumMod val="85000"/>
                  <a:lumOff val="15000"/>
                </a:schemeClr>
              </a:gs>
              <a:gs pos="51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14"/>
          <p:cNvSpPr>
            <a:spLocks noGrp="1"/>
          </p:cNvSpPr>
          <p:nvPr>
            <p:ph type="pic" sz="quarter" idx="14"/>
          </p:nvPr>
        </p:nvSpPr>
        <p:spPr bwMode="auto">
          <a:xfrm>
            <a:off x="3414694" y="1567925"/>
            <a:ext cx="6164317" cy="377182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4602" lon="2999999" rev="21596127"/>
            </a:camera>
            <a:lightRig rig="threePt" dir="t"/>
          </a:scene3d>
        </p:spPr>
        <p:txBody>
          <a:bodyPr/>
          <a:lstStyle/>
          <a:p>
            <a:endParaRPr lang="de-DE" dirty="0"/>
          </a:p>
        </p:txBody>
      </p:sp>
    </p:spTree>
    <p:extLst>
      <p:ext uri="{BB962C8B-B14F-4D97-AF65-F5344CB8AC3E}">
        <p14:creationId xmlns:p14="http://schemas.microsoft.com/office/powerpoint/2010/main" val="309919332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Point Lis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Content Placeholder 7"/>
          <p:cNvSpPr>
            <a:spLocks noGrp="1"/>
          </p:cNvSpPr>
          <p:nvPr>
            <p:ph sz="quarter" idx="14"/>
          </p:nvPr>
        </p:nvSpPr>
        <p:spPr bwMode="auto">
          <a:xfrm>
            <a:off x="457200" y="1555750"/>
            <a:ext cx="8229600" cy="4246564"/>
          </a:xfrm>
          <a:noFill/>
        </p:spPr>
        <p:txBody>
          <a:bodyPr/>
          <a:lstStyle>
            <a:lvl1pPr marL="195263" indent="-195263">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Fußzeilenplatzhalter 4"/>
          <p:cNvSpPr>
            <a:spLocks noGrp="1"/>
          </p:cNvSpPr>
          <p:nvPr>
            <p:ph type="ftr" sz="quarter" idx="3"/>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131160367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Bullet-Point List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0" name="Text Placeholder 8"/>
          <p:cNvSpPr>
            <a:spLocks noGrp="1"/>
          </p:cNvSpPr>
          <p:nvPr>
            <p:ph type="body" sz="quarter" idx="14"/>
          </p:nvPr>
        </p:nvSpPr>
        <p:spPr bwMode="auto">
          <a:xfrm>
            <a:off x="457200" y="1555750"/>
            <a:ext cx="4038600" cy="4246563"/>
          </a:xfrm>
          <a:noFill/>
        </p:spPr>
        <p:txBody>
          <a:bodyPr/>
          <a:lstStyle>
            <a:lvl1pPr>
              <a:spcBef>
                <a:spcPts val="1000"/>
              </a:spcBef>
              <a:buClr>
                <a:schemeClr val="accent6">
                  <a:lumMod val="50000"/>
                </a:schemeClr>
              </a:buClr>
              <a:buFont typeface="Wingdings" pitchFamily="2" charset="2"/>
              <a:buChar char="§"/>
              <a:defRPr/>
            </a:lvl1pPr>
            <a:lvl2pPr>
              <a:spcBef>
                <a:spcPts val="1000"/>
              </a:spcBef>
              <a:defRPr/>
            </a:lvl2pPr>
            <a:lvl3pPr>
              <a:spcBef>
                <a:spcPts val="1000"/>
              </a:spcBef>
              <a:buClr>
                <a:schemeClr val="accent6">
                  <a:lumMod val="50000"/>
                </a:schemeClr>
              </a:buClr>
              <a:buFont typeface="Wingdings" pitchFamily="2" charset="2"/>
              <a:buChar char="§"/>
              <a:defRPr/>
            </a:lvl3pPr>
            <a:lvl4pPr>
              <a:spcBef>
                <a:spcPts val="1000"/>
              </a:spcBef>
              <a:defRPr/>
            </a:lvl4pPr>
            <a:lvl5pPr>
              <a:spcBef>
                <a:spcPts val="10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Text Placeholder 8"/>
          <p:cNvSpPr>
            <a:spLocks noGrp="1"/>
          </p:cNvSpPr>
          <p:nvPr>
            <p:ph type="body" sz="quarter" idx="15"/>
          </p:nvPr>
        </p:nvSpPr>
        <p:spPr bwMode="auto">
          <a:xfrm>
            <a:off x="4648200" y="1555750"/>
            <a:ext cx="4038600" cy="4246563"/>
          </a:xfrm>
          <a:noFill/>
        </p:spPr>
        <p:txBody>
          <a:bodyPr/>
          <a:lstStyle>
            <a:lvl1pPr>
              <a:spcBef>
                <a:spcPts val="1000"/>
              </a:spcBef>
              <a:buClr>
                <a:schemeClr val="accent6">
                  <a:lumMod val="50000"/>
                </a:schemeClr>
              </a:buClr>
              <a:buFont typeface="Wingdings" pitchFamily="2" charset="2"/>
              <a:buChar char="§"/>
              <a:defRPr/>
            </a:lvl1pPr>
            <a:lvl2pPr>
              <a:spcBef>
                <a:spcPts val="1000"/>
              </a:spcBef>
              <a:defRPr/>
            </a:lvl2pPr>
            <a:lvl3pPr>
              <a:spcBef>
                <a:spcPts val="1000"/>
              </a:spcBef>
              <a:buClr>
                <a:schemeClr val="accent6">
                  <a:lumMod val="50000"/>
                </a:schemeClr>
              </a:buClr>
              <a:buFont typeface="Wingdings" pitchFamily="2" charset="2"/>
              <a:buChar char="§"/>
              <a:defRPr/>
            </a:lvl3pPr>
            <a:lvl4pPr>
              <a:spcBef>
                <a:spcPts val="1000"/>
              </a:spcBef>
              <a:defRPr/>
            </a:lvl4pPr>
            <a:lvl5pPr>
              <a:spcBef>
                <a:spcPts val="10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0054183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with Image (upright)">
    <p:spTree>
      <p:nvGrpSpPr>
        <p:cNvPr id="1" name=""/>
        <p:cNvGrpSpPr/>
        <p:nvPr/>
      </p:nvGrpSpPr>
      <p:grpSpPr>
        <a:xfrm>
          <a:off x="0" y="0"/>
          <a:ext cx="0" cy="0"/>
          <a:chOff x="0" y="0"/>
          <a:chExt cx="0" cy="0"/>
        </a:xfrm>
      </p:grpSpPr>
      <p:grpSp>
        <p:nvGrpSpPr>
          <p:cNvPr id="18" name="Gruppieren 17"/>
          <p:cNvGrpSpPr/>
          <p:nvPr userDrawn="1"/>
        </p:nvGrpSpPr>
        <p:grpSpPr bwMode="auto">
          <a:xfrm>
            <a:off x="0" y="3789486"/>
            <a:ext cx="9144000" cy="2198076"/>
            <a:chOff x="0" y="1951892"/>
            <a:chExt cx="9144000" cy="4035670"/>
          </a:xfrm>
        </p:grpSpPr>
        <p:sp>
          <p:nvSpPr>
            <p:cNvPr id="19" name="Rechteck 18"/>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0" name="Rechteck 19"/>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1" y="1555750"/>
            <a:ext cx="5708831" cy="4246563"/>
          </a:xfrm>
          <a:noFill/>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Rechteck 11"/>
          <p:cNvSpPr/>
          <p:nvPr userDrawn="1"/>
        </p:nvSpPr>
        <p:spPr bwMode="auto">
          <a:xfrm>
            <a:off x="6416703" y="5339747"/>
            <a:ext cx="2274072" cy="759212"/>
          </a:xfrm>
          <a:prstGeom prst="rect">
            <a:avLst/>
          </a:prstGeom>
          <a:gradFill flip="none" rotWithShape="1">
            <a:gsLst>
              <a:gs pos="3000">
                <a:schemeClr val="bg1">
                  <a:lumMod val="65000"/>
                  <a:alpha val="70000"/>
                </a:schemeClr>
              </a:gs>
              <a:gs pos="75000">
                <a:schemeClr val="accent1">
                  <a:shade val="100000"/>
                  <a:satMod val="115000"/>
                  <a:alpha val="3000"/>
                </a:schemeClr>
              </a:gs>
            </a:gsLst>
            <a:lin ang="5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6125417" y="1335088"/>
            <a:ext cx="2758965" cy="424009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0" lon="1800000" rev="21594000"/>
            </a:camera>
            <a:lightRig rig="threePt" dir="t"/>
          </a:scene3d>
        </p:spPr>
        <p:txBody>
          <a:bodyPr/>
          <a:lstStyle/>
          <a:p>
            <a:endParaRPr lang="de-DE" dirty="0"/>
          </a:p>
        </p:txBody>
      </p:sp>
    </p:spTree>
    <p:extLst>
      <p:ext uri="{BB962C8B-B14F-4D97-AF65-F5344CB8AC3E}">
        <p14:creationId xmlns:p14="http://schemas.microsoft.com/office/powerpoint/2010/main" val="595449477"/>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with Image (square)">
    <p:spTree>
      <p:nvGrpSpPr>
        <p:cNvPr id="1" name=""/>
        <p:cNvGrpSpPr/>
        <p:nvPr/>
      </p:nvGrpSpPr>
      <p:grpSpPr>
        <a:xfrm>
          <a:off x="0" y="0"/>
          <a:ext cx="0" cy="0"/>
          <a:chOff x="0" y="0"/>
          <a:chExt cx="0" cy="0"/>
        </a:xfrm>
      </p:grpSpPr>
      <p:grpSp>
        <p:nvGrpSpPr>
          <p:cNvPr id="21" name="Gruppieren 20"/>
          <p:cNvGrpSpPr/>
          <p:nvPr userDrawn="1"/>
        </p:nvGrpSpPr>
        <p:grpSpPr bwMode="auto">
          <a:xfrm>
            <a:off x="0" y="3789486"/>
            <a:ext cx="9144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0" y="1555750"/>
            <a:ext cx="4038600" cy="4246563"/>
          </a:xfrm>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Freihandform 11"/>
          <p:cNvSpPr/>
          <p:nvPr userDrawn="1"/>
        </p:nvSpPr>
        <p:spPr bwMode="auto">
          <a:xfrm>
            <a:off x="4904226" y="4995530"/>
            <a:ext cx="3802451" cy="1269957"/>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 name="connsiteX0" fmla="*/ 0 w 4080295"/>
              <a:gd name="connsiteY0" fmla="*/ 0 h 1190445"/>
              <a:gd name="connsiteX1" fmla="*/ 4080295 w 4080295"/>
              <a:gd name="connsiteY1" fmla="*/ 681487 h 1190445"/>
              <a:gd name="connsiteX2" fmla="*/ 4071668 w 4080295"/>
              <a:gd name="connsiteY2" fmla="*/ 1190445 h 1190445"/>
              <a:gd name="connsiteX3" fmla="*/ 34212 w 4080295"/>
              <a:gd name="connsiteY3" fmla="*/ 726194 h 1190445"/>
              <a:gd name="connsiteX4" fmla="*/ 0 w 4080295"/>
              <a:gd name="connsiteY4" fmla="*/ 0 h 1190445"/>
              <a:gd name="connsiteX0" fmla="*/ 0 w 4080295"/>
              <a:gd name="connsiteY0" fmla="*/ 0 h 1341519"/>
              <a:gd name="connsiteX1" fmla="*/ 4080295 w 4080295"/>
              <a:gd name="connsiteY1" fmla="*/ 681487 h 1341519"/>
              <a:gd name="connsiteX2" fmla="*/ 4020349 w 4080295"/>
              <a:gd name="connsiteY2" fmla="*/ 1341519 h 1341519"/>
              <a:gd name="connsiteX3" fmla="*/ 34212 w 4080295"/>
              <a:gd name="connsiteY3" fmla="*/ 726194 h 1341519"/>
              <a:gd name="connsiteX4" fmla="*/ 0 w 4080295"/>
              <a:gd name="connsiteY4" fmla="*/ 0 h 1341519"/>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31540"/>
              <a:gd name="connsiteY0" fmla="*/ 0 h 1269957"/>
              <a:gd name="connsiteX1" fmla="*/ 4097402 w 4131540"/>
              <a:gd name="connsiteY1" fmla="*/ 625828 h 1269957"/>
              <a:gd name="connsiteX2" fmla="*/ 4131540 w 4131540"/>
              <a:gd name="connsiteY2" fmla="*/ 1269957 h 1269957"/>
              <a:gd name="connsiteX3" fmla="*/ 51319 w 4131540"/>
              <a:gd name="connsiteY3" fmla="*/ 670535 h 1269957"/>
              <a:gd name="connsiteX4" fmla="*/ 0 w 4131540"/>
              <a:gd name="connsiteY4" fmla="*/ 0 h 1269957"/>
              <a:gd name="connsiteX0" fmla="*/ 0 w 4131540"/>
              <a:gd name="connsiteY0" fmla="*/ 0 h 1269957"/>
              <a:gd name="connsiteX1" fmla="*/ 4097402 w 4131540"/>
              <a:gd name="connsiteY1" fmla="*/ 625828 h 1269957"/>
              <a:gd name="connsiteX2" fmla="*/ 4131540 w 4131540"/>
              <a:gd name="connsiteY2" fmla="*/ 1269957 h 1269957"/>
              <a:gd name="connsiteX3" fmla="*/ 17106 w 4131540"/>
              <a:gd name="connsiteY3" fmla="*/ 678486 h 1269957"/>
              <a:gd name="connsiteX4" fmla="*/ 0 w 4131540"/>
              <a:gd name="connsiteY4" fmla="*/ 0 h 1269957"/>
              <a:gd name="connsiteX0" fmla="*/ 0 w 4105881"/>
              <a:gd name="connsiteY0" fmla="*/ 0 h 1269957"/>
              <a:gd name="connsiteX1" fmla="*/ 4097402 w 4105881"/>
              <a:gd name="connsiteY1" fmla="*/ 625828 h 1269957"/>
              <a:gd name="connsiteX2" fmla="*/ 4105881 w 4105881"/>
              <a:gd name="connsiteY2" fmla="*/ 1269957 h 1269957"/>
              <a:gd name="connsiteX3" fmla="*/ 17106 w 4105881"/>
              <a:gd name="connsiteY3" fmla="*/ 678486 h 1269957"/>
              <a:gd name="connsiteX4" fmla="*/ 0 w 4105881"/>
              <a:gd name="connsiteY4" fmla="*/ 0 h 126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881" h="1269957">
                <a:moveTo>
                  <a:pt x="0" y="0"/>
                </a:moveTo>
                <a:lnTo>
                  <a:pt x="4097402" y="625828"/>
                </a:lnTo>
                <a:lnTo>
                  <a:pt x="4105881" y="1269957"/>
                </a:lnTo>
                <a:lnTo>
                  <a:pt x="17106" y="678486"/>
                </a:lnTo>
                <a:lnTo>
                  <a:pt x="0" y="0"/>
                </a:lnTo>
                <a:close/>
              </a:path>
            </a:pathLst>
          </a:custGeom>
          <a:gradFill flip="none" rotWithShape="1">
            <a:gsLst>
              <a:gs pos="100000">
                <a:schemeClr val="tx1">
                  <a:lumMod val="85000"/>
                  <a:lumOff val="15000"/>
                </a:schemeClr>
              </a:gs>
              <a:gs pos="51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3414694" y="1567925"/>
            <a:ext cx="6164317" cy="377182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4602" lon="2999999" rev="21596127"/>
            </a:camera>
            <a:lightRig rig="threePt" dir="t"/>
          </a:scene3d>
        </p:spPr>
        <p:txBody>
          <a:bodyPr/>
          <a:lstStyle/>
          <a:p>
            <a:endParaRPr lang="de-DE" dirty="0"/>
          </a:p>
        </p:txBody>
      </p:sp>
    </p:spTree>
    <p:extLst>
      <p:ext uri="{BB962C8B-B14F-4D97-AF65-F5344CB8AC3E}">
        <p14:creationId xmlns:p14="http://schemas.microsoft.com/office/powerpoint/2010/main" val="346838011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with Image (landscape)">
    <p:spTree>
      <p:nvGrpSpPr>
        <p:cNvPr id="1" name=""/>
        <p:cNvGrpSpPr/>
        <p:nvPr/>
      </p:nvGrpSpPr>
      <p:grpSpPr>
        <a:xfrm>
          <a:off x="0" y="0"/>
          <a:ext cx="0" cy="0"/>
          <a:chOff x="0" y="0"/>
          <a:chExt cx="0" cy="0"/>
        </a:xfrm>
      </p:grpSpPr>
      <p:grpSp>
        <p:nvGrpSpPr>
          <p:cNvPr id="23" name="Gruppieren 22"/>
          <p:cNvGrpSpPr/>
          <p:nvPr userDrawn="1"/>
        </p:nvGrpSpPr>
        <p:grpSpPr bwMode="auto">
          <a:xfrm>
            <a:off x="0" y="3789486"/>
            <a:ext cx="9144000" cy="2198076"/>
            <a:chOff x="0" y="1951892"/>
            <a:chExt cx="9144000" cy="4035670"/>
          </a:xfrm>
        </p:grpSpPr>
        <p:sp>
          <p:nvSpPr>
            <p:cNvPr id="24" name="Rechteck 23"/>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5" name="Rechteck 24"/>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9" name="Text Placeholder 8"/>
          <p:cNvSpPr>
            <a:spLocks noGrp="1"/>
          </p:cNvSpPr>
          <p:nvPr>
            <p:ph type="body" sz="quarter" idx="16"/>
          </p:nvPr>
        </p:nvSpPr>
        <p:spPr bwMode="auto">
          <a:xfrm>
            <a:off x="457200" y="1555750"/>
            <a:ext cx="2364312" cy="4246563"/>
          </a:xfrm>
        </p:spPr>
        <p:txBody>
          <a:bodyPr/>
          <a:lstStyle>
            <a:lvl1pPr>
              <a:buClr>
                <a:schemeClr val="accent6">
                  <a:lumMod val="50000"/>
                </a:schemeClr>
              </a:buClr>
              <a:buFont typeface="Wingdings" pitchFamily="2" charset="2"/>
              <a:buChar char="§"/>
              <a:defRPr/>
            </a:lvl1pPr>
            <a:lvl3pPr>
              <a:buNone/>
              <a:defRPr/>
            </a:lvl3pPr>
          </a:lstStyle>
          <a:p>
            <a:pPr lvl="0"/>
            <a:r>
              <a:rPr lang="en-US" dirty="0" smtClean="0"/>
              <a:t>Click to edit Master text styles</a:t>
            </a:r>
          </a:p>
          <a:p>
            <a:pPr lvl="1"/>
            <a:r>
              <a:rPr lang="en-US" dirty="0" smtClean="0"/>
              <a:t>Second level</a:t>
            </a:r>
          </a:p>
        </p:txBody>
      </p:sp>
      <p:sp>
        <p:nvSpPr>
          <p:cNvPr id="12" name="Freihandform 11"/>
          <p:cNvSpPr/>
          <p:nvPr userDrawn="1"/>
        </p:nvSpPr>
        <p:spPr bwMode="auto">
          <a:xfrm>
            <a:off x="3372916" y="4917064"/>
            <a:ext cx="532581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3" name="Bildplatzhalter 14"/>
          <p:cNvSpPr>
            <a:spLocks noGrp="1"/>
          </p:cNvSpPr>
          <p:nvPr>
            <p:ph type="pic" sz="quarter" idx="14"/>
          </p:nvPr>
        </p:nvSpPr>
        <p:spPr bwMode="auto">
          <a:xfrm>
            <a:off x="2015893" y="1576552"/>
            <a:ext cx="7189076" cy="376795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endParaRPr lang="de-DE" dirty="0"/>
          </a:p>
        </p:txBody>
      </p:sp>
    </p:spTree>
    <p:extLst>
      <p:ext uri="{BB962C8B-B14F-4D97-AF65-F5344CB8AC3E}">
        <p14:creationId xmlns:p14="http://schemas.microsoft.com/office/powerpoint/2010/main" val="15181457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with Image (widescreen)">
    <p:spTree>
      <p:nvGrpSpPr>
        <p:cNvPr id="1" name=""/>
        <p:cNvGrpSpPr/>
        <p:nvPr/>
      </p:nvGrpSpPr>
      <p:grpSpPr>
        <a:xfrm>
          <a:off x="0" y="0"/>
          <a:ext cx="0" cy="0"/>
          <a:chOff x="0" y="0"/>
          <a:chExt cx="0" cy="0"/>
        </a:xfrm>
      </p:grpSpPr>
      <p:grpSp>
        <p:nvGrpSpPr>
          <p:cNvPr id="21" name="Gruppieren 20"/>
          <p:cNvGrpSpPr/>
          <p:nvPr userDrawn="1"/>
        </p:nvGrpSpPr>
        <p:grpSpPr bwMode="auto">
          <a:xfrm>
            <a:off x="0" y="3789486"/>
            <a:ext cx="9144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
        <p:nvSpPr>
          <p:cNvPr id="13"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Freihandform 14"/>
          <p:cNvSpPr/>
          <p:nvPr userDrawn="1"/>
        </p:nvSpPr>
        <p:spPr bwMode="auto">
          <a:xfrm>
            <a:off x="3372916" y="4917064"/>
            <a:ext cx="532581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Freihandform 15"/>
          <p:cNvSpPr/>
          <p:nvPr userDrawn="1"/>
        </p:nvSpPr>
        <p:spPr bwMode="auto">
          <a:xfrm>
            <a:off x="543209" y="5435317"/>
            <a:ext cx="3623097" cy="940279"/>
          </a:xfrm>
          <a:custGeom>
            <a:avLst/>
            <a:gdLst>
              <a:gd name="connsiteX0" fmla="*/ 25879 w 3614468"/>
              <a:gd name="connsiteY0" fmla="*/ 276045 h 940279"/>
              <a:gd name="connsiteX1" fmla="*/ 3605842 w 3614468"/>
              <a:gd name="connsiteY1" fmla="*/ 0 h 940279"/>
              <a:gd name="connsiteX2" fmla="*/ 3614468 w 3614468"/>
              <a:gd name="connsiteY2" fmla="*/ 741871 h 940279"/>
              <a:gd name="connsiteX3" fmla="*/ 0 w 3614468"/>
              <a:gd name="connsiteY3" fmla="*/ 940279 h 940279"/>
              <a:gd name="connsiteX4" fmla="*/ 25879 w 3614468"/>
              <a:gd name="connsiteY4" fmla="*/ 276045 h 94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468" h="940279">
                <a:moveTo>
                  <a:pt x="25879" y="276045"/>
                </a:moveTo>
                <a:lnTo>
                  <a:pt x="3605842" y="0"/>
                </a:lnTo>
                <a:lnTo>
                  <a:pt x="3614468" y="741871"/>
                </a:lnTo>
                <a:lnTo>
                  <a:pt x="0" y="940279"/>
                </a:lnTo>
                <a:lnTo>
                  <a:pt x="25879" y="276045"/>
                </a:lnTo>
                <a:close/>
              </a:path>
            </a:pathLst>
          </a:custGeom>
          <a:gradFill>
            <a:gsLst>
              <a:gs pos="67000">
                <a:schemeClr val="bg1">
                  <a:lumMod val="65000"/>
                  <a:alpha val="21000"/>
                </a:schemeClr>
              </a:gs>
              <a:gs pos="37000">
                <a:schemeClr val="accent1">
                  <a:shade val="100000"/>
                  <a:satMod val="115000"/>
                  <a:alpha val="0"/>
                </a:schemeClr>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7" name="Bildplatzhalter 14"/>
          <p:cNvSpPr>
            <a:spLocks noGrp="1"/>
          </p:cNvSpPr>
          <p:nvPr>
            <p:ph type="pic" sz="quarter" idx="14"/>
          </p:nvPr>
        </p:nvSpPr>
        <p:spPr bwMode="auto">
          <a:xfrm>
            <a:off x="2015893" y="1576552"/>
            <a:ext cx="7189076" cy="376795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endParaRPr lang="de-DE" dirty="0"/>
          </a:p>
        </p:txBody>
      </p:sp>
      <p:sp>
        <p:nvSpPr>
          <p:cNvPr id="18" name="Bildplatzhalter 14"/>
          <p:cNvSpPr>
            <a:spLocks noGrp="1"/>
          </p:cNvSpPr>
          <p:nvPr>
            <p:ph type="pic" sz="quarter" idx="16"/>
          </p:nvPr>
        </p:nvSpPr>
        <p:spPr bwMode="auto">
          <a:xfrm flipH="1">
            <a:off x="261769" y="2448920"/>
            <a:ext cx="4556234" cy="314784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3500000" sy="23000" kx="1200000" algn="br" rotWithShape="0">
              <a:prstClr val="black">
                <a:alpha val="20000"/>
              </a:prstClr>
            </a:outerShdw>
          </a:effectLst>
          <a:scene3d>
            <a:camera prst="perspectiveContrastingLeftFacing">
              <a:rot lat="21594183" lon="19499996" rev="21598445"/>
            </a:camera>
            <a:lightRig rig="threePt" dir="t"/>
          </a:scene3d>
        </p:spPr>
        <p:txBody>
          <a:bodyPr/>
          <a:lstStyle/>
          <a:p>
            <a:endParaRPr lang="de-DE" dirty="0"/>
          </a:p>
        </p:txBody>
      </p:sp>
    </p:spTree>
    <p:extLst>
      <p:ext uri="{BB962C8B-B14F-4D97-AF65-F5344CB8AC3E}">
        <p14:creationId xmlns:p14="http://schemas.microsoft.com/office/powerpoint/2010/main" val="222494396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with Image (uprigh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6312962" y="1555750"/>
            <a:ext cx="2831039" cy="4246563"/>
          </a:xfrm>
          <a:solidFill>
            <a:schemeClr val="bg1">
              <a:lumMod val="75000"/>
            </a:schemeClr>
          </a:solidFill>
        </p:spPr>
        <p:txBody>
          <a:bodyPr/>
          <a:lstStyle/>
          <a:p>
            <a:endParaRPr lang="de-DE"/>
          </a:p>
        </p:txBody>
      </p:sp>
      <p:sp>
        <p:nvSpPr>
          <p:cNvPr id="9" name="Text Placeholder 8"/>
          <p:cNvSpPr>
            <a:spLocks noGrp="1"/>
          </p:cNvSpPr>
          <p:nvPr>
            <p:ph type="body" sz="quarter" idx="16"/>
          </p:nvPr>
        </p:nvSpPr>
        <p:spPr bwMode="auto">
          <a:xfrm>
            <a:off x="457201" y="1555750"/>
            <a:ext cx="5708831" cy="4246563"/>
          </a:xfrm>
          <a:noFill/>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98865412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with Image (squar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4648200" y="1555750"/>
            <a:ext cx="4495801" cy="4246563"/>
          </a:xfrm>
          <a:solidFill>
            <a:schemeClr val="bg1">
              <a:lumMod val="75000"/>
            </a:schemeClr>
          </a:solidFill>
        </p:spPr>
        <p:txBody>
          <a:bodyPr/>
          <a:lstStyle/>
          <a:p>
            <a:endParaRPr lang="de-DE" dirty="0"/>
          </a:p>
        </p:txBody>
      </p:sp>
      <p:sp>
        <p:nvSpPr>
          <p:cNvPr id="9" name="Text Placeholder 8"/>
          <p:cNvSpPr>
            <a:spLocks noGrp="1"/>
          </p:cNvSpPr>
          <p:nvPr>
            <p:ph type="body" sz="quarter" idx="16"/>
          </p:nvPr>
        </p:nvSpPr>
        <p:spPr bwMode="auto">
          <a:xfrm>
            <a:off x="457200" y="1555750"/>
            <a:ext cx="4038600" cy="4246563"/>
          </a:xfrm>
        </p:spPr>
        <p:txBody>
          <a:bodyPr/>
          <a:lstStyle>
            <a:lvl1pPr>
              <a:buClr>
                <a:schemeClr val="accent6">
                  <a:lumMod val="50000"/>
                </a:schemeClr>
              </a:buClr>
              <a:buFont typeface="Wingdings" pitchFamily="2" charset="2"/>
              <a:buChar char="§"/>
              <a:defRPr/>
            </a:lvl1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06273399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xt with Image (landscap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2973912" y="1555750"/>
            <a:ext cx="6170088" cy="4246563"/>
          </a:xfrm>
          <a:solidFill>
            <a:schemeClr val="bg1">
              <a:lumMod val="75000"/>
            </a:schemeClr>
          </a:solidFill>
        </p:spPr>
        <p:txBody>
          <a:bodyPr/>
          <a:lstStyle/>
          <a:p>
            <a:endParaRPr lang="de-DE" dirty="0"/>
          </a:p>
        </p:txBody>
      </p:sp>
      <p:sp>
        <p:nvSpPr>
          <p:cNvPr id="9" name="Text Placeholder 8"/>
          <p:cNvSpPr>
            <a:spLocks noGrp="1"/>
          </p:cNvSpPr>
          <p:nvPr>
            <p:ph type="body" sz="quarter" idx="16"/>
          </p:nvPr>
        </p:nvSpPr>
        <p:spPr bwMode="auto">
          <a:xfrm>
            <a:off x="457200" y="1555750"/>
            <a:ext cx="2364312" cy="4246563"/>
          </a:xfrm>
        </p:spPr>
        <p:txBody>
          <a:bodyPr/>
          <a:lstStyle>
            <a:lvl1pPr>
              <a:buClr>
                <a:schemeClr val="accent6">
                  <a:lumMod val="50000"/>
                </a:schemeClr>
              </a:buClr>
              <a:buFont typeface="Wingdings" pitchFamily="2" charset="2"/>
              <a:buChar char="§"/>
              <a:defRPr/>
            </a:lvl1pPr>
            <a:lvl3pPr>
              <a:buNone/>
              <a:defRPr/>
            </a:lvl3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4879390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1108219"/>
            <a:ext cx="9144000" cy="4702973"/>
          </a:xfrm>
          <a:solidFill>
            <a:schemeClr val="bg1">
              <a:lumMod val="75000"/>
            </a:schemeClr>
          </a:solidFill>
        </p:spPr>
        <p:txBody>
          <a:bodyPr/>
          <a:lstStyle/>
          <a:p>
            <a:endParaRPr lang="de-DE"/>
          </a:p>
        </p:txBody>
      </p:sp>
      <p:sp>
        <p:nvSpPr>
          <p:cNvPr id="40" name="Textplatzhalter 39"/>
          <p:cNvSpPr>
            <a:spLocks noGrp="1"/>
          </p:cNvSpPr>
          <p:nvPr>
            <p:ph type="body" sz="quarter" idx="15"/>
          </p:nvPr>
        </p:nvSpPr>
        <p:spPr bwMode="auto">
          <a:xfrm>
            <a:off x="1" y="4650202"/>
            <a:ext cx="5006973" cy="855662"/>
          </a:xfrm>
          <a:solidFill>
            <a:schemeClr val="bg1">
              <a:alpha val="75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35889849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7" name="Fußzeilenplatzhalter 7"/>
          <p:cNvSpPr>
            <a:spLocks noGrp="1"/>
          </p:cNvSpPr>
          <p:nvPr>
            <p:ph type="ftr" sz="quarter" idx="11"/>
          </p:nvPr>
        </p:nvSpPr>
        <p:spPr bwMode="auto">
          <a:xfrm>
            <a:off x="842683" y="6173788"/>
            <a:ext cx="6206188"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t>IMCC Conference, Dublin, Ireland</a:t>
            </a:r>
            <a:endParaRPr lang="en-US" dirty="0"/>
          </a:p>
        </p:txBody>
      </p:sp>
      <p:sp>
        <p:nvSpPr>
          <p:cNvPr id="11"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pPr/>
              <a:t>‹#›</a:t>
            </a:fld>
            <a:endParaRPr lang="de-DE"/>
          </a:p>
        </p:txBody>
      </p:sp>
    </p:spTree>
    <p:extLst>
      <p:ext uri="{BB962C8B-B14F-4D97-AF65-F5344CB8AC3E}">
        <p14:creationId xmlns:p14="http://schemas.microsoft.com/office/powerpoint/2010/main" val="10182521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Variatio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1"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5" name="Bildplatzhalter 14"/>
          <p:cNvSpPr>
            <a:spLocks noGrp="1"/>
          </p:cNvSpPr>
          <p:nvPr>
            <p:ph type="pic" sz="quarter" idx="14"/>
          </p:nvPr>
        </p:nvSpPr>
        <p:spPr bwMode="auto">
          <a:xfrm>
            <a:off x="0" y="3686869"/>
            <a:ext cx="9143999"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p>
            <a:endParaRPr lang="de-DE"/>
          </a:p>
        </p:txBody>
      </p:sp>
      <p:sp>
        <p:nvSpPr>
          <p:cNvPr id="9" name="Text Placeholder 8"/>
          <p:cNvSpPr>
            <a:spLocks noGrp="1"/>
          </p:cNvSpPr>
          <p:nvPr>
            <p:ph type="body" sz="quarter" idx="16"/>
          </p:nvPr>
        </p:nvSpPr>
        <p:spPr bwMode="auto">
          <a:xfrm>
            <a:off x="457201" y="1555751"/>
            <a:ext cx="8229599" cy="1962953"/>
          </a:xfrm>
        </p:spPr>
        <p:txBody>
          <a:bodyPr/>
          <a:lstStyle>
            <a:lvl1pPr>
              <a:buClr>
                <a:schemeClr val="accent6">
                  <a:lumMod val="50000"/>
                </a:schemeClr>
              </a:buClr>
              <a:buFont typeface="Wingdings" pitchFamily="2" charset="2"/>
              <a:buChar char="§"/>
              <a:defRPr/>
            </a:lvl1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366035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1" y="1555751"/>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4645026" y="1555751"/>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3" name="Text Placeholder 8"/>
          <p:cNvSpPr>
            <a:spLocks noGrp="1"/>
          </p:cNvSpPr>
          <p:nvPr>
            <p:ph type="body" sz="quarter" idx="16"/>
          </p:nvPr>
        </p:nvSpPr>
        <p:spPr bwMode="auto">
          <a:xfrm>
            <a:off x="457202" y="1915752"/>
            <a:ext cx="4040189" cy="3886562"/>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17"/>
          </p:nvPr>
        </p:nvSpPr>
        <p:spPr bwMode="auto">
          <a:xfrm>
            <a:off x="4646612" y="1915752"/>
            <a:ext cx="4040189" cy="3886562"/>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
                <a:schemeClr val="accent6">
                  <a:lumMod val="50000"/>
                </a:schemeClr>
              </a:buClr>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65965274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2"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3249614"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38" name="Textplatzhalter 4"/>
          <p:cNvSpPr>
            <a:spLocks noGrp="1"/>
          </p:cNvSpPr>
          <p:nvPr>
            <p:ph type="body" sz="quarter" idx="14"/>
          </p:nvPr>
        </p:nvSpPr>
        <p:spPr bwMode="auto">
          <a:xfrm>
            <a:off x="6042026"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5" name="Text Placeholder 14"/>
          <p:cNvSpPr>
            <a:spLocks noGrp="1"/>
          </p:cNvSpPr>
          <p:nvPr>
            <p:ph type="body" sz="quarter" idx="16"/>
          </p:nvPr>
        </p:nvSpPr>
        <p:spPr bwMode="auto">
          <a:xfrm>
            <a:off x="457202"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6" name="Text Placeholder 14"/>
          <p:cNvSpPr>
            <a:spLocks noGrp="1"/>
          </p:cNvSpPr>
          <p:nvPr>
            <p:ph type="body" sz="quarter" idx="17"/>
          </p:nvPr>
        </p:nvSpPr>
        <p:spPr bwMode="auto">
          <a:xfrm>
            <a:off x="3249614"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7" name="Text Placeholder 14"/>
          <p:cNvSpPr>
            <a:spLocks noGrp="1"/>
          </p:cNvSpPr>
          <p:nvPr>
            <p:ph type="body" sz="quarter" idx="18"/>
          </p:nvPr>
        </p:nvSpPr>
        <p:spPr bwMode="auto">
          <a:xfrm>
            <a:off x="6042027"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2466695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Boxes (2 x 3)">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1" y="1555751"/>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4645026" y="1555751"/>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8" name="Textplatzhalter 2"/>
          <p:cNvSpPr>
            <a:spLocks noGrp="1"/>
          </p:cNvSpPr>
          <p:nvPr>
            <p:ph type="body" idx="14"/>
          </p:nvPr>
        </p:nvSpPr>
        <p:spPr bwMode="auto">
          <a:xfrm>
            <a:off x="457201" y="3020492"/>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0" name="Textplatzhalter 4"/>
          <p:cNvSpPr>
            <a:spLocks noGrp="1"/>
          </p:cNvSpPr>
          <p:nvPr>
            <p:ph type="body" sz="quarter" idx="16"/>
          </p:nvPr>
        </p:nvSpPr>
        <p:spPr bwMode="auto">
          <a:xfrm>
            <a:off x="4645026" y="3020492"/>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2" name="Textplatzhalter 2"/>
          <p:cNvSpPr>
            <a:spLocks noGrp="1"/>
          </p:cNvSpPr>
          <p:nvPr>
            <p:ph type="body" idx="18"/>
          </p:nvPr>
        </p:nvSpPr>
        <p:spPr bwMode="auto">
          <a:xfrm>
            <a:off x="457201" y="4485219"/>
            <a:ext cx="4040188"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4" name="Textplatzhalter 4"/>
          <p:cNvSpPr>
            <a:spLocks noGrp="1"/>
          </p:cNvSpPr>
          <p:nvPr>
            <p:ph type="body" sz="quarter" idx="20"/>
          </p:nvPr>
        </p:nvSpPr>
        <p:spPr bwMode="auto">
          <a:xfrm>
            <a:off x="4645026" y="4485219"/>
            <a:ext cx="4041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8" name="Text Placeholder 14"/>
          <p:cNvSpPr>
            <a:spLocks noGrp="1"/>
          </p:cNvSpPr>
          <p:nvPr>
            <p:ph type="body" sz="quarter" idx="22"/>
          </p:nvPr>
        </p:nvSpPr>
        <p:spPr bwMode="auto">
          <a:xfrm>
            <a:off x="457201" y="1916114"/>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19" name="Text Placeholder 14"/>
          <p:cNvSpPr>
            <a:spLocks noGrp="1"/>
          </p:cNvSpPr>
          <p:nvPr>
            <p:ph type="body" sz="quarter" idx="23"/>
          </p:nvPr>
        </p:nvSpPr>
        <p:spPr bwMode="auto">
          <a:xfrm>
            <a:off x="4645026" y="1916114"/>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0" name="Text Placeholder 14"/>
          <p:cNvSpPr>
            <a:spLocks noGrp="1"/>
          </p:cNvSpPr>
          <p:nvPr>
            <p:ph type="body" sz="quarter" idx="24"/>
          </p:nvPr>
        </p:nvSpPr>
        <p:spPr bwMode="auto">
          <a:xfrm>
            <a:off x="457201" y="3380493"/>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1" name="Text Placeholder 14"/>
          <p:cNvSpPr>
            <a:spLocks noGrp="1"/>
          </p:cNvSpPr>
          <p:nvPr>
            <p:ph type="body" sz="quarter" idx="25"/>
          </p:nvPr>
        </p:nvSpPr>
        <p:spPr bwMode="auto">
          <a:xfrm>
            <a:off x="4645026" y="3380493"/>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2" name="Text Placeholder 14"/>
          <p:cNvSpPr>
            <a:spLocks noGrp="1"/>
          </p:cNvSpPr>
          <p:nvPr>
            <p:ph type="body" sz="quarter" idx="26"/>
          </p:nvPr>
        </p:nvSpPr>
        <p:spPr bwMode="auto">
          <a:xfrm>
            <a:off x="457201" y="4845220"/>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3" name="Text Placeholder 14"/>
          <p:cNvSpPr>
            <a:spLocks noGrp="1"/>
          </p:cNvSpPr>
          <p:nvPr>
            <p:ph type="body" sz="quarter" idx="27"/>
          </p:nvPr>
        </p:nvSpPr>
        <p:spPr bwMode="auto">
          <a:xfrm>
            <a:off x="4645026" y="4845220"/>
            <a:ext cx="4040188" cy="95672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19381290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Boxes (3 x 2)">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2"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3249614"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38" name="Textplatzhalter 4"/>
          <p:cNvSpPr>
            <a:spLocks noGrp="1"/>
          </p:cNvSpPr>
          <p:nvPr>
            <p:ph type="body" sz="quarter" idx="14"/>
          </p:nvPr>
        </p:nvSpPr>
        <p:spPr bwMode="auto">
          <a:xfrm>
            <a:off x="6042026"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1" name="Textplatzhalter 2"/>
          <p:cNvSpPr>
            <a:spLocks noGrp="1"/>
          </p:cNvSpPr>
          <p:nvPr>
            <p:ph type="body" idx="16"/>
          </p:nvPr>
        </p:nvSpPr>
        <p:spPr bwMode="auto">
          <a:xfrm>
            <a:off x="457202"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3" name="Textplatzhalter 4"/>
          <p:cNvSpPr>
            <a:spLocks noGrp="1"/>
          </p:cNvSpPr>
          <p:nvPr>
            <p:ph type="body" sz="quarter" idx="18"/>
          </p:nvPr>
        </p:nvSpPr>
        <p:spPr bwMode="auto">
          <a:xfrm>
            <a:off x="3249614"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35" name="Textplatzhalter 4"/>
          <p:cNvSpPr>
            <a:spLocks noGrp="1"/>
          </p:cNvSpPr>
          <p:nvPr>
            <p:ph type="body" sz="quarter" idx="20"/>
          </p:nvPr>
        </p:nvSpPr>
        <p:spPr bwMode="auto">
          <a:xfrm>
            <a:off x="6042026" y="3752853"/>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9" name="Text Placeholder 14"/>
          <p:cNvSpPr>
            <a:spLocks noGrp="1"/>
          </p:cNvSpPr>
          <p:nvPr>
            <p:ph type="body" sz="quarter" idx="22"/>
          </p:nvPr>
        </p:nvSpPr>
        <p:spPr bwMode="auto">
          <a:xfrm>
            <a:off x="457202"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2" name="Text Placeholder 14"/>
          <p:cNvSpPr>
            <a:spLocks noGrp="1"/>
          </p:cNvSpPr>
          <p:nvPr>
            <p:ph type="body" sz="quarter" idx="25"/>
          </p:nvPr>
        </p:nvSpPr>
        <p:spPr bwMode="auto">
          <a:xfrm>
            <a:off x="457202"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3" name="Text Placeholder 14"/>
          <p:cNvSpPr>
            <a:spLocks noGrp="1"/>
          </p:cNvSpPr>
          <p:nvPr>
            <p:ph type="body" sz="quarter" idx="26"/>
          </p:nvPr>
        </p:nvSpPr>
        <p:spPr bwMode="auto">
          <a:xfrm>
            <a:off x="3249614"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4" name="Text Placeholder 14"/>
          <p:cNvSpPr>
            <a:spLocks noGrp="1"/>
          </p:cNvSpPr>
          <p:nvPr>
            <p:ph type="body" sz="quarter" idx="27"/>
          </p:nvPr>
        </p:nvSpPr>
        <p:spPr bwMode="auto">
          <a:xfrm>
            <a:off x="6042027" y="411285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5" name="Text Placeholder 14"/>
          <p:cNvSpPr>
            <a:spLocks noGrp="1"/>
          </p:cNvSpPr>
          <p:nvPr>
            <p:ph type="body" sz="quarter" idx="28"/>
          </p:nvPr>
        </p:nvSpPr>
        <p:spPr bwMode="auto">
          <a:xfrm>
            <a:off x="3249614"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
        <p:nvSpPr>
          <p:cNvPr id="26" name="Text Placeholder 14"/>
          <p:cNvSpPr>
            <a:spLocks noGrp="1"/>
          </p:cNvSpPr>
          <p:nvPr>
            <p:ph type="body" sz="quarter" idx="29"/>
          </p:nvPr>
        </p:nvSpPr>
        <p:spPr bwMode="auto">
          <a:xfrm>
            <a:off x="6042026" y="1916114"/>
            <a:ext cx="2644775" cy="1689099"/>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defRPr sz="1600"/>
            </a:lvl2pPr>
            <a:lvl3pPr>
              <a:defRPr sz="1600"/>
            </a:lvl3pPr>
            <a:lvl4pPr>
              <a:defRPr sz="1600"/>
            </a:lvl4pPr>
            <a:lvl5pPr>
              <a:defRPr sz="1600"/>
            </a:lvl5pPr>
          </a:lstStyle>
          <a:p>
            <a:pPr lvl="0"/>
            <a:r>
              <a:rPr lang="en-US" dirty="0" smtClean="0"/>
              <a:t>Click to edit Master text styles</a:t>
            </a:r>
          </a:p>
        </p:txBody>
      </p:sp>
    </p:spTree>
    <p:extLst>
      <p:ext uri="{BB962C8B-B14F-4D97-AF65-F5344CB8AC3E}">
        <p14:creationId xmlns:p14="http://schemas.microsoft.com/office/powerpoint/2010/main" val="138308829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Images (horizont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4040188"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26" name="Bildplatzhalter 25"/>
          <p:cNvSpPr>
            <a:spLocks noGrp="1"/>
          </p:cNvSpPr>
          <p:nvPr>
            <p:ph type="pic" sz="quarter" idx="15"/>
          </p:nvPr>
        </p:nvSpPr>
        <p:spPr bwMode="auto">
          <a:xfrm>
            <a:off x="4645026" y="1555751"/>
            <a:ext cx="4041775"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1" name="Text Placeholder 14"/>
          <p:cNvSpPr>
            <a:spLocks noGrp="1"/>
          </p:cNvSpPr>
          <p:nvPr>
            <p:ph type="body" sz="quarter" idx="16"/>
          </p:nvPr>
        </p:nvSpPr>
        <p:spPr bwMode="auto">
          <a:xfrm>
            <a:off x="457201" y="3605214"/>
            <a:ext cx="4040188" cy="2197100"/>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2" name="Text Placeholder 14"/>
          <p:cNvSpPr>
            <a:spLocks noGrp="1"/>
          </p:cNvSpPr>
          <p:nvPr>
            <p:ph type="body" sz="quarter" idx="17"/>
          </p:nvPr>
        </p:nvSpPr>
        <p:spPr bwMode="auto">
          <a:xfrm>
            <a:off x="4646613" y="3605214"/>
            <a:ext cx="4040188" cy="2197100"/>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7933443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2732619"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Bildplatzhalter 23"/>
          <p:cNvSpPr>
            <a:spLocks noGrp="1"/>
          </p:cNvSpPr>
          <p:nvPr>
            <p:ph type="pic" sz="quarter" idx="23"/>
          </p:nvPr>
        </p:nvSpPr>
        <p:spPr bwMode="auto">
          <a:xfrm>
            <a:off x="457201" y="3752852"/>
            <a:ext cx="2732619"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2" name="Text Placeholder 14"/>
          <p:cNvSpPr>
            <a:spLocks noGrp="1"/>
          </p:cNvSpPr>
          <p:nvPr>
            <p:ph type="body" sz="quarter" idx="16"/>
          </p:nvPr>
        </p:nvSpPr>
        <p:spPr bwMode="auto">
          <a:xfrm>
            <a:off x="3337457" y="1555751"/>
            <a:ext cx="5349344" cy="2049462"/>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3" name="Text Placeholder 14"/>
          <p:cNvSpPr>
            <a:spLocks noGrp="1"/>
          </p:cNvSpPr>
          <p:nvPr>
            <p:ph type="body" sz="quarter" idx="24"/>
          </p:nvPr>
        </p:nvSpPr>
        <p:spPr bwMode="auto">
          <a:xfrm>
            <a:off x="3337457" y="3752852"/>
            <a:ext cx="5349344" cy="2049462"/>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18224232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tIns="0" rIns="0" bIns="0"/>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1" y="1555751"/>
            <a:ext cx="2732619" cy="131709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Bildplatzhalter 23"/>
          <p:cNvSpPr>
            <a:spLocks noGrp="1"/>
          </p:cNvSpPr>
          <p:nvPr>
            <p:ph type="pic" sz="quarter" idx="23"/>
          </p:nvPr>
        </p:nvSpPr>
        <p:spPr bwMode="auto">
          <a:xfrm>
            <a:off x="457201" y="3020484"/>
            <a:ext cx="2732619" cy="131709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32" name="Bildplatzhalter 23"/>
          <p:cNvSpPr>
            <a:spLocks noGrp="1"/>
          </p:cNvSpPr>
          <p:nvPr>
            <p:ph type="pic" sz="quarter" idx="25"/>
          </p:nvPr>
        </p:nvSpPr>
        <p:spPr bwMode="auto">
          <a:xfrm>
            <a:off x="457201" y="4485220"/>
            <a:ext cx="2732619" cy="131709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2" name="Text Placeholder 14"/>
          <p:cNvSpPr>
            <a:spLocks noGrp="1"/>
          </p:cNvSpPr>
          <p:nvPr>
            <p:ph type="body" sz="quarter" idx="16"/>
          </p:nvPr>
        </p:nvSpPr>
        <p:spPr bwMode="auto">
          <a:xfrm>
            <a:off x="3337457" y="1555752"/>
            <a:ext cx="5349344" cy="1317092"/>
          </a:xfrm>
          <a:solidFill>
            <a:schemeClr val="bg1"/>
          </a:solidFill>
          <a:ln w="12700">
            <a:solidFill>
              <a:schemeClr val="bg1">
                <a:lumMod val="75000"/>
              </a:schemeClr>
            </a:solidFill>
          </a:ln>
        </p:spPr>
        <p:txBody>
          <a:bodyPr lIns="108000" tIns="108000" rIns="108000" bIns="108000">
            <a:noAutofit/>
          </a:bodyPr>
          <a:lstStyle>
            <a:lvl1pPr algn="l" defTabSz="914400" rtl="0" eaLnBrk="1" latinLnBrk="0" hangingPunct="1">
              <a:spcBef>
                <a:spcPts val="400"/>
              </a:spcBef>
              <a:buClr>
                <a:schemeClr val="accent6">
                  <a:lumMod val="50000"/>
                </a:schemeClr>
              </a:buClr>
              <a:buFont typeface="Wingdings" pitchFamily="2" charset="2"/>
              <a:buChar char="§"/>
              <a:defRPr lang="en-US" sz="16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1600" kern="1200" dirty="0" smtClean="0">
                <a:solidFill>
                  <a:schemeClr val="tx1"/>
                </a:solidFill>
                <a:latin typeface="+mn-lt"/>
                <a:ea typeface="+mn-ea"/>
                <a:cs typeface="+mn-cs"/>
              </a:defRPr>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3" name="Text Placeholder 14"/>
          <p:cNvSpPr>
            <a:spLocks noGrp="1"/>
          </p:cNvSpPr>
          <p:nvPr>
            <p:ph type="body" sz="quarter" idx="26"/>
          </p:nvPr>
        </p:nvSpPr>
        <p:spPr bwMode="auto">
          <a:xfrm>
            <a:off x="3337457" y="3020484"/>
            <a:ext cx="5349344" cy="1317092"/>
          </a:xfrm>
          <a:solidFill>
            <a:schemeClr val="bg1"/>
          </a:solidFill>
          <a:ln w="12700">
            <a:solidFill>
              <a:schemeClr val="bg1">
                <a:lumMod val="75000"/>
              </a:schemeClr>
            </a:solidFill>
          </a:ln>
        </p:spPr>
        <p:txBody>
          <a:bodyPr lIns="108000" tIns="108000" rIns="108000" bIns="108000">
            <a:noAutofit/>
          </a:bodyPr>
          <a:lstStyle>
            <a:lvl1pPr>
              <a:spcBef>
                <a:spcPts val="400"/>
              </a:spcBef>
              <a:buClr>
                <a:schemeClr val="accent6">
                  <a:lumMod val="50000"/>
                </a:schemeClr>
              </a:buClr>
              <a:buFont typeface="Wingdings" pitchFamily="2" charset="2"/>
              <a:buChar char="§"/>
              <a:defRPr sz="1600"/>
            </a:lvl1pPr>
            <a:lvl2pPr marL="444500" indent="-203200">
              <a:spcBef>
                <a:spcPts val="4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6" name="Text Placeholder 14"/>
          <p:cNvSpPr>
            <a:spLocks noGrp="1"/>
          </p:cNvSpPr>
          <p:nvPr>
            <p:ph type="body" sz="quarter" idx="27"/>
          </p:nvPr>
        </p:nvSpPr>
        <p:spPr bwMode="auto">
          <a:xfrm>
            <a:off x="3337457" y="4485220"/>
            <a:ext cx="5349344" cy="1317092"/>
          </a:xfrm>
          <a:solidFill>
            <a:schemeClr val="bg1"/>
          </a:solidFill>
          <a:ln w="12700">
            <a:solidFill>
              <a:schemeClr val="bg1">
                <a:lumMod val="75000"/>
              </a:schemeClr>
            </a:solidFill>
          </a:ln>
        </p:spPr>
        <p:txBody>
          <a:bodyPr lIns="108000" tIns="108000" rIns="108000" bIns="108000">
            <a:noAutofit/>
          </a:bodyPr>
          <a:lstStyle>
            <a:lvl1pPr algn="l" defTabSz="914400" rtl="0" eaLnBrk="1" latinLnBrk="0" hangingPunct="1">
              <a:spcBef>
                <a:spcPts val="400"/>
              </a:spcBef>
              <a:buClr>
                <a:schemeClr val="accent6">
                  <a:lumMod val="50000"/>
                </a:schemeClr>
              </a:buClr>
              <a:buFont typeface="Wingdings" pitchFamily="2" charset="2"/>
              <a:buChar char="§"/>
              <a:defRPr lang="en-US" sz="16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1600" kern="1200" dirty="0" smtClean="0">
                <a:solidFill>
                  <a:schemeClr val="tx1"/>
                </a:solidFill>
                <a:latin typeface="+mn-lt"/>
                <a:ea typeface="+mn-ea"/>
                <a:cs typeface="+mn-cs"/>
              </a:defRPr>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9723464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tIns="0" rIns="0" bIns="0"/>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24" name="Bildplatzhalter 23"/>
          <p:cNvSpPr>
            <a:spLocks noGrp="1"/>
          </p:cNvSpPr>
          <p:nvPr>
            <p:ph type="pic" sz="quarter" idx="14"/>
          </p:nvPr>
        </p:nvSpPr>
        <p:spPr bwMode="auto">
          <a:xfrm>
            <a:off x="457200" y="1555751"/>
            <a:ext cx="1946672"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26" name="Bildplatzhalter 25"/>
          <p:cNvSpPr>
            <a:spLocks noGrp="1"/>
          </p:cNvSpPr>
          <p:nvPr>
            <p:ph type="pic" sz="quarter" idx="15"/>
          </p:nvPr>
        </p:nvSpPr>
        <p:spPr bwMode="auto">
          <a:xfrm>
            <a:off x="2550716"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44" name="Bildplatzhalter 25"/>
          <p:cNvSpPr>
            <a:spLocks noGrp="1"/>
          </p:cNvSpPr>
          <p:nvPr>
            <p:ph type="pic" sz="quarter" idx="19"/>
          </p:nvPr>
        </p:nvSpPr>
        <p:spPr bwMode="auto">
          <a:xfrm>
            <a:off x="464581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46" name="Bildplatzhalter 25"/>
          <p:cNvSpPr>
            <a:spLocks noGrp="1"/>
          </p:cNvSpPr>
          <p:nvPr>
            <p:ph type="pic" sz="quarter" idx="21"/>
          </p:nvPr>
        </p:nvSpPr>
        <p:spPr bwMode="auto">
          <a:xfrm>
            <a:off x="6740127" y="1555751"/>
            <a:ext cx="1947467" cy="20494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endParaRPr lang="de-DE"/>
          </a:p>
        </p:txBody>
      </p:sp>
      <p:sp>
        <p:nvSpPr>
          <p:cNvPr id="15" name="Text Placeholder 14"/>
          <p:cNvSpPr>
            <a:spLocks noGrp="1"/>
          </p:cNvSpPr>
          <p:nvPr>
            <p:ph type="body" sz="quarter" idx="28"/>
          </p:nvPr>
        </p:nvSpPr>
        <p:spPr bwMode="auto">
          <a:xfrm>
            <a:off x="45720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4" name="Text Placeholder 14"/>
          <p:cNvSpPr>
            <a:spLocks noGrp="1"/>
          </p:cNvSpPr>
          <p:nvPr>
            <p:ph type="body" sz="quarter" idx="29"/>
          </p:nvPr>
        </p:nvSpPr>
        <p:spPr bwMode="auto">
          <a:xfrm>
            <a:off x="2551512"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9" name="Text Placeholder 14"/>
          <p:cNvSpPr>
            <a:spLocks noGrp="1"/>
          </p:cNvSpPr>
          <p:nvPr>
            <p:ph type="body" sz="quarter" idx="30"/>
          </p:nvPr>
        </p:nvSpPr>
        <p:spPr bwMode="auto">
          <a:xfrm>
            <a:off x="4646613"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20" name="Text Placeholder 14"/>
          <p:cNvSpPr>
            <a:spLocks noGrp="1"/>
          </p:cNvSpPr>
          <p:nvPr>
            <p:ph type="body" sz="quarter" idx="31"/>
          </p:nvPr>
        </p:nvSpPr>
        <p:spPr bwMode="auto">
          <a:xfrm>
            <a:off x="6740127" y="3605213"/>
            <a:ext cx="1946671" cy="2197103"/>
          </a:xfrm>
          <a:solidFill>
            <a:schemeClr val="bg1"/>
          </a:solidFill>
          <a:ln w="12700">
            <a:solidFill>
              <a:schemeClr val="bg1">
                <a:lumMod val="75000"/>
              </a:schemeClr>
            </a:solidFill>
          </a:ln>
        </p:spPr>
        <p:txBody>
          <a:bodyPr lIns="108000" tIns="108000" rIns="108000" bIns="108000">
            <a:normAutofit/>
          </a:bodyPr>
          <a:lstStyle>
            <a:lvl1pPr>
              <a:spcBef>
                <a:spcPts val="400"/>
              </a:spcBef>
              <a:buClr>
                <a:schemeClr val="accent6">
                  <a:lumMod val="50000"/>
                </a:schemeClr>
              </a:buClr>
              <a:buFont typeface="Wingdings" pitchFamily="2" charset="2"/>
              <a:buChar char="§"/>
              <a:defRPr sz="1400"/>
            </a:lvl1pPr>
            <a:lvl2pPr marL="444500" indent="-203200">
              <a:spcBef>
                <a:spcPts val="400"/>
              </a:spcBef>
              <a:defRPr sz="14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3415856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agram with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0" y="1555750"/>
            <a:ext cx="4040981"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endParaRPr lang="de-DE" dirty="0"/>
          </a:p>
        </p:txBody>
      </p:sp>
      <p:sp>
        <p:nvSpPr>
          <p:cNvPr id="8" name="Fußzeilenplatzhalter 7"/>
          <p:cNvSpPr>
            <a:spLocks noGrp="1"/>
          </p:cNvSpPr>
          <p:nvPr>
            <p:ph type="ftr" sz="quarter" idx="11"/>
          </p:nvPr>
        </p:nvSpPr>
        <p:spPr bwMode="auto"/>
        <p:txBody>
          <a:bodyPr lIns="0" rIns="0" bIns="0"/>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12" name="Text Placeholder 8"/>
          <p:cNvSpPr>
            <a:spLocks noGrp="1"/>
          </p:cNvSpPr>
          <p:nvPr>
            <p:ph type="body" sz="quarter" idx="18"/>
          </p:nvPr>
        </p:nvSpPr>
        <p:spPr bwMode="auto">
          <a:xfrm>
            <a:off x="4645819" y="1555750"/>
            <a:ext cx="4040980" cy="4246563"/>
          </a:xfrm>
        </p:spPr>
        <p:txBody>
          <a:bodyPr/>
          <a:lstStyle>
            <a:lvl1pPr>
              <a:spcBef>
                <a:spcPts val="800"/>
              </a:spcBef>
              <a:buClr>
                <a:schemeClr val="accent6">
                  <a:lumMod val="50000"/>
                </a:schemeClr>
              </a:buClr>
              <a:buFont typeface="Wingdings" pitchFamily="2" charset="2"/>
              <a:buChar char="§"/>
              <a:defRPr/>
            </a:lvl1pPr>
            <a:lvl2pPr>
              <a:spcBef>
                <a:spcPts val="800"/>
              </a:spcBef>
              <a:defRPr/>
            </a:lvl2pPr>
            <a:lvl3pPr>
              <a:spcBef>
                <a:spcPts val="800"/>
              </a:spcBef>
              <a:buClr>
                <a:schemeClr val="accent6">
                  <a:lumMod val="50000"/>
                </a:schemeClr>
              </a:buClr>
              <a:buFont typeface="Wingdings" pitchFamily="2" charset="2"/>
              <a:buChar char="§"/>
              <a:defRPr/>
            </a:lvl3pPr>
            <a:lvl4pPr>
              <a:spcBef>
                <a:spcPts val="800"/>
              </a:spcBef>
              <a:defRPr/>
            </a:lvl4pPr>
            <a:lvl5pPr>
              <a:spcBef>
                <a:spcPts val="8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445104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endParaRPr lang="de-DE" dirty="0"/>
          </a:p>
        </p:txBody>
      </p:sp>
      <p:sp>
        <p:nvSpPr>
          <p:cNvPr id="3" name="Textplatzhalter 2"/>
          <p:cNvSpPr>
            <a:spLocks noGrp="1"/>
          </p:cNvSpPr>
          <p:nvPr>
            <p:ph type="body" idx="1"/>
          </p:nvPr>
        </p:nvSpPr>
        <p:spPr bwMode="auto">
          <a:xfrm>
            <a:off x="457202"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5" name="Textplatzhalter 4"/>
          <p:cNvSpPr>
            <a:spLocks noGrp="1"/>
          </p:cNvSpPr>
          <p:nvPr>
            <p:ph type="body" sz="quarter" idx="3"/>
          </p:nvPr>
        </p:nvSpPr>
        <p:spPr bwMode="auto">
          <a:xfrm>
            <a:off x="3249614"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8" name="Fußzeilenplatzhalter 7"/>
          <p:cNvSpPr>
            <a:spLocks noGrp="1"/>
          </p:cNvSpPr>
          <p:nvPr>
            <p:ph type="ftr" sz="quarter" idx="11"/>
          </p:nvPr>
        </p:nvSpPr>
        <p:spPr bwMode="auto">
          <a:xfrm>
            <a:off x="250824" y="6021288"/>
            <a:ext cx="8641657" cy="160319"/>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t>IMCC Conference, Dublin, Ireland</a:t>
            </a:r>
            <a:endParaRPr lang="en-US" dirty="0"/>
          </a:p>
        </p:txBody>
      </p:sp>
      <p:sp>
        <p:nvSpPr>
          <p:cNvPr id="9" name="Foliennummernplatzhalter 8"/>
          <p:cNvSpPr>
            <a:spLocks noGrp="1"/>
          </p:cNvSpPr>
          <p:nvPr>
            <p:ph type="sldNum" sz="quarter" idx="12"/>
          </p:nvPr>
        </p:nvSpPr>
        <p:spPr bwMode="auto"/>
        <p:txBody>
          <a:bodyPr/>
          <a:lstStyle/>
          <a:p>
            <a:fld id="{76D8E909-938B-47AE-BA6E-C31282E5C101}" type="slidenum">
              <a:rPr lang="de-DE" smtClean="0"/>
              <a:pPr/>
              <a:t>‹#›</a:t>
            </a:fld>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endParaRPr lang="de-DE" dirty="0"/>
          </a:p>
        </p:txBody>
      </p:sp>
      <p:sp>
        <p:nvSpPr>
          <p:cNvPr id="38" name="Textplatzhalter 4"/>
          <p:cNvSpPr>
            <a:spLocks noGrp="1"/>
          </p:cNvSpPr>
          <p:nvPr>
            <p:ph type="body" sz="quarter" idx="14"/>
          </p:nvPr>
        </p:nvSpPr>
        <p:spPr bwMode="auto">
          <a:xfrm>
            <a:off x="6042026" y="1555751"/>
            <a:ext cx="2644775"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smtClean="0"/>
          </a:p>
        </p:txBody>
      </p:sp>
      <p:sp>
        <p:nvSpPr>
          <p:cNvPr id="15" name="Text Placeholder 14"/>
          <p:cNvSpPr>
            <a:spLocks noGrp="1"/>
          </p:cNvSpPr>
          <p:nvPr>
            <p:ph type="body" sz="quarter" idx="16"/>
          </p:nvPr>
        </p:nvSpPr>
        <p:spPr bwMode="auto">
          <a:xfrm>
            <a:off x="457202"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6" name="Text Placeholder 14"/>
          <p:cNvSpPr>
            <a:spLocks noGrp="1"/>
          </p:cNvSpPr>
          <p:nvPr>
            <p:ph type="body" sz="quarter" idx="17"/>
          </p:nvPr>
        </p:nvSpPr>
        <p:spPr bwMode="auto">
          <a:xfrm>
            <a:off x="3249614"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
        <p:nvSpPr>
          <p:cNvPr id="17" name="Text Placeholder 14"/>
          <p:cNvSpPr>
            <a:spLocks noGrp="1"/>
          </p:cNvSpPr>
          <p:nvPr>
            <p:ph type="body" sz="quarter" idx="18"/>
          </p:nvPr>
        </p:nvSpPr>
        <p:spPr bwMode="auto">
          <a:xfrm>
            <a:off x="6042027" y="1916113"/>
            <a:ext cx="2644775" cy="3886200"/>
          </a:xfrm>
          <a:solidFill>
            <a:schemeClr val="bg1"/>
          </a:solidFill>
          <a:ln w="12700">
            <a:solidFill>
              <a:schemeClr val="bg1">
                <a:lumMod val="75000"/>
              </a:schemeClr>
            </a:solidFill>
          </a:ln>
        </p:spPr>
        <p:txBody>
          <a:bodyPr lIns="108000" tIns="108000" rIns="108000" bIns="108000">
            <a:normAutofit/>
          </a:bodyPr>
          <a:lstStyle>
            <a:lvl1pPr>
              <a:spcBef>
                <a:spcPts val="800"/>
              </a:spcBef>
              <a:buClr>
                <a:schemeClr val="accent6">
                  <a:lumMod val="50000"/>
                </a:schemeClr>
              </a:buClr>
              <a:buFont typeface="Wingdings" pitchFamily="2" charset="2"/>
              <a:buChar char="§"/>
              <a:defRPr sz="1600"/>
            </a:lvl1pPr>
            <a:lvl2pPr marL="444500" indent="-203200">
              <a:spcBef>
                <a:spcPts val="800"/>
              </a:spcBef>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12768868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agram with small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1" y="1555750"/>
            <a:ext cx="5437188"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8" name="Fußzeilenplatzhalter 7"/>
          <p:cNvSpPr>
            <a:spLocks noGrp="1"/>
          </p:cNvSpPr>
          <p:nvPr>
            <p:ph type="ftr" sz="quarter" idx="11"/>
          </p:nvPr>
        </p:nvSpPr>
        <p:spPr bwMode="auto"/>
        <p:txBody>
          <a:bodyPr lIns="0" tIns="0" rIns="0" bIns="0"/>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12" name="Text Placeholder 8"/>
          <p:cNvSpPr>
            <a:spLocks noGrp="1"/>
          </p:cNvSpPr>
          <p:nvPr>
            <p:ph type="body" sz="quarter" idx="18"/>
          </p:nvPr>
        </p:nvSpPr>
        <p:spPr bwMode="auto">
          <a:xfrm>
            <a:off x="6042026" y="1555750"/>
            <a:ext cx="2644775" cy="4246563"/>
          </a:xfrm>
        </p:spPr>
        <p:txBody>
          <a:bodyPr/>
          <a:lstStyle>
            <a:lvl1pPr>
              <a:buClr>
                <a:schemeClr val="accent6">
                  <a:lumMod val="50000"/>
                </a:schemeClr>
              </a:buClr>
              <a:buFont typeface="Wingdings" pitchFamily="2" charset="2"/>
              <a:buChar char="§"/>
              <a:defRPr/>
            </a:lvl1pPr>
            <a:lvl2pPr>
              <a:spcBef>
                <a:spcPts val="800"/>
              </a:spcBef>
              <a:defRPr/>
            </a:lvl2pPr>
            <a:lvl3pPr>
              <a:buClr>
                <a:schemeClr val="accent6">
                  <a:lumMod val="50000"/>
                </a:schemeClr>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700145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457201" y="1555750"/>
            <a:ext cx="8229600" cy="424656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9" name="Foliennummernplatzhalter 8"/>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Tree>
    <p:extLst>
      <p:ext uri="{BB962C8B-B14F-4D97-AF65-F5344CB8AC3E}">
        <p14:creationId xmlns:p14="http://schemas.microsoft.com/office/powerpoint/2010/main" val="162251136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Tabellenplatzhalter 12"/>
          <p:cNvSpPr>
            <a:spLocks noGrp="1"/>
          </p:cNvSpPr>
          <p:nvPr>
            <p:ph type="tbl" sz="quarter" idx="18"/>
          </p:nvPr>
        </p:nvSpPr>
        <p:spPr bwMode="auto">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15"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6"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567014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p:txBody>
          <a:bodyPr/>
          <a:lstStyle>
            <a:lvl1pPr>
              <a:buClr>
                <a:schemeClr val="accent6">
                  <a:lumMod val="50000"/>
                </a:schemeClr>
              </a:buClr>
              <a:buFont typeface="Wingdings" pitchFamily="2" charset="2"/>
              <a:buChar char="§"/>
              <a:defRPr/>
            </a:lvl1pPr>
          </a:lstStyle>
          <a:p>
            <a:endParaRPr lang="en-GB" dirty="0"/>
          </a:p>
        </p:txBody>
      </p:sp>
      <p:sp>
        <p:nvSpPr>
          <p:cNvPr id="2" name="Titel 1"/>
          <p:cNvSpPr>
            <a:spLocks noGrp="1"/>
          </p:cNvSpPr>
          <p:nvPr>
            <p:ph type="title"/>
          </p:nvPr>
        </p:nvSpPr>
        <p:spPr bwMode="auto"/>
        <p:txBody>
          <a:bodyPr/>
          <a:lstStyle>
            <a:lvl1pPr>
              <a:defRPr/>
            </a:lvl1pPr>
          </a:lstStyle>
          <a:p>
            <a:r>
              <a:rPr lang="de-DE" smtClean="0"/>
              <a:t>Titelmasterformat durch Klicken bearbeiten</a:t>
            </a:r>
            <a:endParaRPr lang="de-DE"/>
          </a:p>
        </p:txBody>
      </p:sp>
      <p:sp>
        <p:nvSpPr>
          <p:cNvPr id="10" name="Textplatzhalter 10"/>
          <p:cNvSpPr>
            <a:spLocks noGrp="1"/>
          </p:cNvSpPr>
          <p:nvPr>
            <p:ph type="body" sz="quarter" idx="13"/>
          </p:nvPr>
        </p:nvSpPr>
        <p:spPr bwMode="auto">
          <a:xfrm>
            <a:off x="457202" y="1099341"/>
            <a:ext cx="8229599" cy="456409"/>
          </a:xfrm>
        </p:spPr>
        <p:txBody>
          <a:bodyPr>
            <a:normAutofit/>
          </a:bodyPr>
          <a:lstStyle>
            <a:lvl1pPr marL="0" indent="0">
              <a:buNone/>
              <a:defRPr sz="2000" b="1"/>
            </a:lvl1pPr>
          </a:lstStyle>
          <a:p>
            <a:pPr lvl="0"/>
            <a:r>
              <a:rPr lang="de-DE" dirty="0" smtClean="0"/>
              <a:t>Textmasterformate durch Klicken bearbeiten</a:t>
            </a:r>
            <a:endParaRPr lang="de-DE" dirty="0"/>
          </a:p>
        </p:txBody>
      </p:sp>
      <p:sp>
        <p:nvSpPr>
          <p:cNvPr id="7"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1"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7670980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termission Slide 1">
    <p:spTree>
      <p:nvGrpSpPr>
        <p:cNvPr id="1" name=""/>
        <p:cNvGrpSpPr/>
        <p:nvPr/>
      </p:nvGrpSpPr>
      <p:grpSpPr>
        <a:xfrm>
          <a:off x="0" y="0"/>
          <a:ext cx="0" cy="0"/>
          <a:chOff x="0" y="0"/>
          <a:chExt cx="0" cy="0"/>
        </a:xfrm>
      </p:grpSpPr>
      <p:sp>
        <p:nvSpPr>
          <p:cNvPr id="7" name="Rechteck 6"/>
          <p:cNvSpPr/>
          <p:nvPr userDrawn="1"/>
        </p:nvSpPr>
        <p:spPr bwMode="auto">
          <a:xfrm>
            <a:off x="0" y="0"/>
            <a:ext cx="9144001" cy="42481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hteck 7"/>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9"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5"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6"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70895381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termission Slide 2">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2"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4" name="Rechteck 13"/>
          <p:cNvSpPr/>
          <p:nvPr userDrawn="1"/>
        </p:nvSpPr>
        <p:spPr bwMode="auto">
          <a:xfrm>
            <a:off x="0" y="0"/>
            <a:ext cx="9144001" cy="4248151"/>
          </a:xfrm>
          <a:prstGeom prst="rect">
            <a:avLst/>
          </a:prstGeom>
          <a:gradFill flip="none" rotWithShape="1">
            <a:gsLst>
              <a:gs pos="0">
                <a:schemeClr val="bg1">
                  <a:lumMod val="85000"/>
                  <a:shade val="30000"/>
                  <a:satMod val="115000"/>
                  <a:alpha val="66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hteck 18"/>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0"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219983592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termission Slide 3">
    <p:spTree>
      <p:nvGrpSpPr>
        <p:cNvPr id="1" name=""/>
        <p:cNvGrpSpPr/>
        <p:nvPr/>
      </p:nvGrpSpPr>
      <p:grpSpPr>
        <a:xfrm>
          <a:off x="0" y="0"/>
          <a:ext cx="0" cy="0"/>
          <a:chOff x="0" y="0"/>
          <a:chExt cx="0" cy="0"/>
        </a:xfrm>
      </p:grpSpPr>
      <p:sp>
        <p:nvSpPr>
          <p:cNvPr id="6"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8"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9" name="Rechteck 8"/>
          <p:cNvSpPr/>
          <p:nvPr userDrawn="1"/>
        </p:nvSpPr>
        <p:spPr bwMode="auto">
          <a:xfrm>
            <a:off x="0" y="0"/>
            <a:ext cx="9144001" cy="42481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hteck 9"/>
          <p:cNvSpPr/>
          <p:nvPr userDrawn="1"/>
        </p:nvSpPr>
        <p:spPr bwMode="auto">
          <a:xfrm>
            <a:off x="0" y="4124326"/>
            <a:ext cx="9144000" cy="123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2"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138693031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termission Slide 4">
    <p:spTree>
      <p:nvGrpSpPr>
        <p:cNvPr id="1" name=""/>
        <p:cNvGrpSpPr/>
        <p:nvPr/>
      </p:nvGrpSpPr>
      <p:grpSpPr>
        <a:xfrm>
          <a:off x="0" y="0"/>
          <a:ext cx="0" cy="0"/>
          <a:chOff x="0" y="0"/>
          <a:chExt cx="0" cy="0"/>
        </a:xfrm>
      </p:grpSpPr>
      <p:sp>
        <p:nvSpPr>
          <p:cNvPr id="6"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8"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9" name="Rechteck 8"/>
          <p:cNvSpPr/>
          <p:nvPr userDrawn="1"/>
        </p:nvSpPr>
        <p:spPr bwMode="auto">
          <a:xfrm>
            <a:off x="0" y="0"/>
            <a:ext cx="9144001" cy="424815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hteck 9"/>
          <p:cNvSpPr/>
          <p:nvPr userDrawn="1"/>
        </p:nvSpPr>
        <p:spPr bwMode="auto">
          <a:xfrm>
            <a:off x="0" y="4124326"/>
            <a:ext cx="9144000" cy="1238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2"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107028703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termission Slide 5">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2"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8"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0" name="Rechteck 19"/>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31418255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ermission Slide 6">
    <p:spTree>
      <p:nvGrpSpPr>
        <p:cNvPr id="1" name=""/>
        <p:cNvGrpSpPr/>
        <p:nvPr/>
      </p:nvGrpSpPr>
      <p:grpSpPr>
        <a:xfrm>
          <a:off x="0" y="0"/>
          <a:ext cx="0" cy="0"/>
          <a:chOff x="0" y="0"/>
          <a:chExt cx="0" cy="0"/>
        </a:xfrm>
      </p:grpSpPr>
      <p:sp>
        <p:nvSpPr>
          <p:cNvPr id="12"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5"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9"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20"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1" name="Rechteck 20"/>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18576638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auto"/>
        <p:txBody>
          <a:bodyPr/>
          <a:lstStyle>
            <a:lvl1pPr>
              <a:defRPr baseline="0"/>
            </a:lvl1pPr>
          </a:lstStyle>
          <a:p>
            <a:r>
              <a:rPr lang="en-US" noProof="0" dirty="0" smtClean="0"/>
              <a:t>Thank you!</a:t>
            </a:r>
            <a:endParaRPr lang="en-US" noProof="0" dirty="0"/>
          </a:p>
        </p:txBody>
      </p:sp>
      <p:sp>
        <p:nvSpPr>
          <p:cNvPr id="6" name="Fußzeilenplatzhalter 5"/>
          <p:cNvSpPr>
            <a:spLocks noGrp="1"/>
          </p:cNvSpPr>
          <p:nvPr>
            <p:ph type="ftr" sz="quarter" idx="11"/>
          </p:nvPr>
        </p:nvSpPr>
        <p:spPr bwMode="auto">
          <a:xfrm>
            <a:off x="842683" y="6173788"/>
            <a:ext cx="5483689" cy="365125"/>
          </a:xfrm>
          <a:prstGeom prst="rect">
            <a:avLst/>
          </a:prstGeom>
        </p:spPr>
        <p:txBody>
          <a:bodyPr/>
          <a:lstStyle/>
          <a:p>
            <a:r>
              <a:rPr lang="nl-NL" smtClean="0"/>
              <a:t>IMCC Conference, Dublin, Ireland</a:t>
            </a:r>
            <a:endParaRPr lang="de-DE" dirty="0"/>
          </a:p>
        </p:txBody>
      </p:sp>
      <p:sp>
        <p:nvSpPr>
          <p:cNvPr id="7" name="Foliennummernplatzhalter 6"/>
          <p:cNvSpPr>
            <a:spLocks noGrp="1"/>
          </p:cNvSpPr>
          <p:nvPr>
            <p:ph type="sldNum" sz="quarter" idx="12"/>
          </p:nvPr>
        </p:nvSpPr>
        <p:spPr bwMode="auto"/>
        <p:txBody>
          <a:bodyPr/>
          <a:lstStyle/>
          <a:p>
            <a:fld id="{76D8E909-938B-47AE-BA6E-C31282E5C101}" type="slidenum">
              <a:rPr lang="de-DE" smtClean="0"/>
              <a:pPr/>
              <a:t>‹#›</a:t>
            </a:fld>
            <a:endParaRPr lang="de-DE"/>
          </a:p>
        </p:txBody>
      </p:sp>
      <p:sp>
        <p:nvSpPr>
          <p:cNvPr id="15" name="Bildplatzhalter 14"/>
          <p:cNvSpPr>
            <a:spLocks noGrp="1"/>
          </p:cNvSpPr>
          <p:nvPr>
            <p:ph type="pic" sz="quarter" idx="14"/>
          </p:nvPr>
        </p:nvSpPr>
        <p:spPr bwMode="auto">
          <a:xfrm>
            <a:off x="1" y="3671103"/>
            <a:ext cx="4572016"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endParaRPr lang="de-DE"/>
          </a:p>
        </p:txBody>
      </p:sp>
      <p:sp>
        <p:nvSpPr>
          <p:cNvPr id="14" name="Textplatzhalter 15"/>
          <p:cNvSpPr>
            <a:spLocks noGrp="1"/>
          </p:cNvSpPr>
          <p:nvPr>
            <p:ph type="body" sz="quarter" idx="17" hasCustomPrompt="1"/>
          </p:nvPr>
        </p:nvSpPr>
        <p:spPr bwMode="auto">
          <a:xfrm>
            <a:off x="6042026" y="2348805"/>
            <a:ext cx="2644775" cy="713434"/>
          </a:xfrm>
        </p:spPr>
        <p:txBody>
          <a:bodyPr>
            <a:normAutofit/>
          </a:bodyPr>
          <a:lstStyle>
            <a:lvl1pPr marL="0" indent="0">
              <a:spcBef>
                <a:spcPts val="0"/>
              </a:spcBef>
              <a:buNone/>
              <a:defRPr sz="1400" b="1" baseline="0"/>
            </a:lvl1pPr>
            <a:lvl2pPr>
              <a:buNone/>
              <a:defRPr/>
            </a:lvl2pPr>
          </a:lstStyle>
          <a:p>
            <a:pPr lvl="0"/>
            <a:r>
              <a:rPr lang="de-DE" dirty="0" smtClean="0"/>
              <a:t>Company Name</a:t>
            </a:r>
            <a:br>
              <a:rPr lang="de-DE" dirty="0" smtClean="0"/>
            </a:br>
            <a:r>
              <a:rPr lang="de-DE" dirty="0" smtClean="0"/>
              <a:t>Your Name</a:t>
            </a:r>
          </a:p>
        </p:txBody>
      </p:sp>
      <p:sp>
        <p:nvSpPr>
          <p:cNvPr id="16" name="Textplatzhalter 15"/>
          <p:cNvSpPr>
            <a:spLocks noGrp="1"/>
          </p:cNvSpPr>
          <p:nvPr>
            <p:ph type="body" sz="quarter" idx="18" hasCustomPrompt="1"/>
          </p:nvPr>
        </p:nvSpPr>
        <p:spPr bwMode="auto">
          <a:xfrm>
            <a:off x="6042026" y="1555751"/>
            <a:ext cx="2644775" cy="644839"/>
          </a:xfrm>
        </p:spPr>
        <p:txBody>
          <a:bodyPr>
            <a:normAutofit/>
          </a:bodyPr>
          <a:lstStyle>
            <a:lvl1pPr marL="0" indent="0">
              <a:buNone/>
              <a:defRPr sz="2400" b="1" baseline="0"/>
            </a:lvl1pPr>
            <a:lvl2pPr>
              <a:buNone/>
              <a:defRPr/>
            </a:lvl2pPr>
          </a:lstStyle>
          <a:p>
            <a:pPr lvl="0"/>
            <a:r>
              <a:rPr lang="de-DE" dirty="0" smtClean="0"/>
              <a:t>Contact</a:t>
            </a:r>
          </a:p>
        </p:txBody>
      </p:sp>
      <p:sp>
        <p:nvSpPr>
          <p:cNvPr id="17" name="Textplatzhalter 15"/>
          <p:cNvSpPr>
            <a:spLocks noGrp="1"/>
          </p:cNvSpPr>
          <p:nvPr>
            <p:ph type="body" sz="quarter" idx="19" hasCustomPrompt="1"/>
          </p:nvPr>
        </p:nvSpPr>
        <p:spPr bwMode="auto">
          <a:xfrm>
            <a:off x="6042026" y="3210454"/>
            <a:ext cx="2644775" cy="1427653"/>
          </a:xfrm>
        </p:spPr>
        <p:txBody>
          <a:bodyPr>
            <a:normAutofit/>
          </a:bodyPr>
          <a:lstStyle>
            <a:lvl1pPr marL="0" indent="0">
              <a:spcBef>
                <a:spcPts val="0"/>
              </a:spcBef>
              <a:buNone/>
              <a:defRPr sz="1400" baseline="0"/>
            </a:lvl1pPr>
            <a:lvl2pPr>
              <a:buNone/>
              <a:defRPr/>
            </a:lvl2pPr>
          </a:lstStyle>
          <a:p>
            <a:pPr lvl="0"/>
            <a:r>
              <a:rPr lang="de-DE" dirty="0" smtClean="0"/>
              <a:t>Your Adress and Contact Information</a:t>
            </a:r>
            <a:br>
              <a:rPr lang="de-DE" dirty="0" smtClean="0"/>
            </a:br>
            <a:r>
              <a:rPr lang="de-DE" dirty="0" smtClean="0"/>
              <a:t/>
            </a:r>
            <a:br>
              <a:rPr lang="de-DE" dirty="0" smtClean="0"/>
            </a:br>
            <a:endParaRPr lang="de-DE" dirty="0" smtClean="0"/>
          </a:p>
        </p:txBody>
      </p:sp>
      <p:sp>
        <p:nvSpPr>
          <p:cNvPr id="18" name="Textplatzhalter 15"/>
          <p:cNvSpPr>
            <a:spLocks noGrp="1"/>
          </p:cNvSpPr>
          <p:nvPr>
            <p:ph type="body" sz="quarter" idx="20" hasCustomPrompt="1"/>
          </p:nvPr>
        </p:nvSpPr>
        <p:spPr bwMode="auto">
          <a:xfrm>
            <a:off x="6042026" y="4786323"/>
            <a:ext cx="2644775" cy="1015991"/>
          </a:xfrm>
        </p:spPr>
        <p:txBody>
          <a:bodyPr>
            <a:normAutofit/>
          </a:bodyPr>
          <a:lstStyle>
            <a:lvl1pPr marL="0" indent="0">
              <a:spcBef>
                <a:spcPts val="0"/>
              </a:spcBef>
              <a:buNone/>
              <a:defRPr sz="1600" u="sng" baseline="0">
                <a:solidFill>
                  <a:srgbClr val="0070C0"/>
                </a:solidFill>
              </a:defRPr>
            </a:lvl1pPr>
            <a:lvl2pPr>
              <a:buNone/>
              <a:defRPr/>
            </a:lvl2pPr>
          </a:lstStyle>
          <a:p>
            <a:pPr lvl="0"/>
            <a:r>
              <a:rPr lang="de-DE" dirty="0" smtClean="0"/>
              <a:t>www.domain.com</a:t>
            </a:r>
          </a:p>
        </p:txBody>
      </p:sp>
    </p:spTree>
    <p:extLst>
      <p:ext uri="{BB962C8B-B14F-4D97-AF65-F5344CB8AC3E}">
        <p14:creationId xmlns:p14="http://schemas.microsoft.com/office/powerpoint/2010/main" val="59009194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ermission Slide 7">
    <p:spTree>
      <p:nvGrpSpPr>
        <p:cNvPr id="1" name=""/>
        <p:cNvGrpSpPr/>
        <p:nvPr/>
      </p:nvGrpSpPr>
      <p:grpSpPr>
        <a:xfrm>
          <a:off x="0" y="0"/>
          <a:ext cx="0" cy="0"/>
          <a:chOff x="0" y="0"/>
          <a:chExt cx="0" cy="0"/>
        </a:xfrm>
      </p:grpSpPr>
      <p:sp>
        <p:nvSpPr>
          <p:cNvPr id="11"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4"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7"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18" name="Rechteck 17"/>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273612339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ermission Slide 8">
    <p:spTree>
      <p:nvGrpSpPr>
        <p:cNvPr id="1" name=""/>
        <p:cNvGrpSpPr/>
        <p:nvPr/>
      </p:nvGrpSpPr>
      <p:grpSpPr>
        <a:xfrm>
          <a:off x="0" y="0"/>
          <a:ext cx="0" cy="0"/>
          <a:chOff x="0" y="0"/>
          <a:chExt cx="0" cy="0"/>
        </a:xfrm>
      </p:grpSpPr>
      <p:sp>
        <p:nvSpPr>
          <p:cNvPr id="9" name="Fußzeilenplatzhalter 7"/>
          <p:cNvSpPr>
            <a:spLocks noGrp="1"/>
          </p:cNvSpPr>
          <p:nvPr>
            <p:ph type="ftr" sz="quarter" idx="11"/>
          </p:nvPr>
        </p:nvSpPr>
        <p:spPr bwMode="auto">
          <a:xfrm>
            <a:off x="842683" y="6173788"/>
            <a:ext cx="6206188"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13" name="Foliennummernplatzhalter 8"/>
          <p:cNvSpPr>
            <a:spLocks noGrp="1"/>
          </p:cNvSpPr>
          <p:nvPr>
            <p:ph type="sldNum" sz="quarter" idx="12"/>
          </p:nvPr>
        </p:nvSpPr>
        <p:spPr bwMode="auto">
          <a:xfrm>
            <a:off x="457202" y="6173788"/>
            <a:ext cx="385481" cy="365125"/>
          </a:xfrm>
        </p:spPr>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8" name="Textplatzhalter 39"/>
          <p:cNvSpPr>
            <a:spLocks noGrp="1"/>
          </p:cNvSpPr>
          <p:nvPr>
            <p:ph type="body" sz="quarter" idx="15"/>
          </p:nvPr>
        </p:nvSpPr>
        <p:spPr bwMode="auto">
          <a:xfrm>
            <a:off x="-1" y="4650202"/>
            <a:ext cx="5006975" cy="855662"/>
          </a:xfrm>
          <a:solidFill>
            <a:schemeClr val="bg1">
              <a:alpha val="50000"/>
            </a:schemeClr>
          </a:solidFill>
        </p:spPr>
        <p:txBody>
          <a:bodyPr lIns="720000" anchor="ctr" anchorCtr="0">
            <a:normAutofit/>
          </a:bodyPr>
          <a:lstStyle>
            <a:lvl1pPr marL="0" indent="0">
              <a:buNone/>
              <a:defRPr sz="2400"/>
            </a:lvl1pPr>
          </a:lstStyle>
          <a:p>
            <a:pPr lvl="0"/>
            <a:endParaRPr lang="de-DE" dirty="0" smtClean="0"/>
          </a:p>
        </p:txBody>
      </p:sp>
      <p:sp>
        <p:nvSpPr>
          <p:cNvPr id="19" name="Picture Placeholder 9"/>
          <p:cNvSpPr>
            <a:spLocks noGrp="1"/>
          </p:cNvSpPr>
          <p:nvPr>
            <p:ph type="pic" sz="quarter" idx="16"/>
          </p:nvPr>
        </p:nvSpPr>
        <p:spPr bwMode="auto">
          <a:xfrm>
            <a:off x="0" y="1"/>
            <a:ext cx="9144000" cy="4249737"/>
          </a:xfrm>
          <a:solidFill>
            <a:schemeClr val="bg1">
              <a:lumMod val="75000"/>
            </a:schemeClr>
          </a:solidFill>
        </p:spPr>
        <p:txBody>
          <a:bodyPr/>
          <a:lstStyle/>
          <a:p>
            <a:endParaRPr lang="en-GB" dirty="0"/>
          </a:p>
        </p:txBody>
      </p:sp>
      <p:sp>
        <p:nvSpPr>
          <p:cNvPr id="20" name="Rechteck 19"/>
          <p:cNvSpPr/>
          <p:nvPr userDrawn="1"/>
        </p:nvSpPr>
        <p:spPr bwMode="auto">
          <a:xfrm>
            <a:off x="0" y="4124326"/>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126947479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auto"/>
        <p:txBody>
          <a:bodyPr/>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3671103"/>
            <a:ext cx="9144001"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p>
            <a:endParaRPr lang="de-DE"/>
          </a:p>
        </p:txBody>
      </p:sp>
      <p:sp>
        <p:nvSpPr>
          <p:cNvPr id="19" name="Textplatzhalter 18"/>
          <p:cNvSpPr>
            <a:spLocks noGrp="1"/>
          </p:cNvSpPr>
          <p:nvPr>
            <p:ph type="body" sz="quarter" idx="15"/>
          </p:nvPr>
        </p:nvSpPr>
        <p:spPr bwMode="auto">
          <a:xfrm>
            <a:off x="457200" y="339353"/>
            <a:ext cx="8229600" cy="3179351"/>
          </a:xfrm>
        </p:spPr>
        <p:txBody>
          <a:bodyPr anchor="ctr" anchorCtr="0">
            <a:normAutofit/>
          </a:bodyPr>
          <a:lstStyle>
            <a:lvl1pPr marL="0" indent="0" algn="ctr">
              <a:buNone/>
              <a:defRPr sz="2800"/>
            </a:lvl1pPr>
            <a:lvl2pPr algn="ctr">
              <a:defRPr/>
            </a:lvl2pPr>
          </a:lstStyle>
          <a:p>
            <a:pPr lvl="0"/>
            <a:endParaRPr lang="de-DE" dirty="0" smtClean="0"/>
          </a:p>
        </p:txBody>
      </p:sp>
    </p:spTree>
    <p:extLst>
      <p:ext uri="{BB962C8B-B14F-4D97-AF65-F5344CB8AC3E}">
        <p14:creationId xmlns:p14="http://schemas.microsoft.com/office/powerpoint/2010/main" val="224521410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estions &amp; Answers">
    <p:spTree>
      <p:nvGrpSpPr>
        <p:cNvPr id="1" name=""/>
        <p:cNvGrpSpPr/>
        <p:nvPr/>
      </p:nvGrpSpPr>
      <p:grpSpPr>
        <a:xfrm>
          <a:off x="0" y="0"/>
          <a:ext cx="0" cy="0"/>
          <a:chOff x="0" y="0"/>
          <a:chExt cx="0" cy="0"/>
        </a:xfrm>
      </p:grpSpPr>
      <p:sp>
        <p:nvSpPr>
          <p:cNvPr id="39" name="Textfeld 38"/>
          <p:cNvSpPr txBox="1"/>
          <p:nvPr userDrawn="1"/>
        </p:nvSpPr>
        <p:spPr bwMode="gray">
          <a:xfrm>
            <a:off x="395544" y="932774"/>
            <a:ext cx="8105547" cy="2400657"/>
          </a:xfrm>
          <a:prstGeom prst="rect">
            <a:avLst/>
          </a:prstGeom>
          <a:noFill/>
        </p:spPr>
        <p:txBody>
          <a:bodyPr wrap="square" rtlCol="0">
            <a:spAutoFit/>
          </a:bodyPr>
          <a:lstStyle/>
          <a:p>
            <a:pPr algn="ctr"/>
            <a:r>
              <a:rPr lang="de-DE" sz="15000" b="1" dirty="0" smtClean="0">
                <a:solidFill>
                  <a:prstClr val="white">
                    <a:lumMod val="85000"/>
                  </a:prstClr>
                </a:solidFill>
              </a:rPr>
              <a:t>Q &amp; A</a:t>
            </a:r>
            <a:endParaRPr lang="en-GB" sz="15000" b="1" dirty="0">
              <a:solidFill>
                <a:prstClr val="white">
                  <a:lumMod val="85000"/>
                </a:prstClr>
              </a:solidFill>
            </a:endParaRPr>
          </a:p>
        </p:txBody>
      </p:sp>
      <p:sp>
        <p:nvSpPr>
          <p:cNvPr id="2" name="Titel 1"/>
          <p:cNvSpPr>
            <a:spLocks noGrp="1"/>
          </p:cNvSpPr>
          <p:nvPr>
            <p:ph type="title" hasCustomPrompt="1"/>
          </p:nvPr>
        </p:nvSpPr>
        <p:spPr bwMode="auto"/>
        <p:txBody>
          <a:bodyPr/>
          <a:lstStyle>
            <a:lvl1pPr>
              <a:defRPr baseline="0"/>
            </a:lvl1pPr>
          </a:lstStyle>
          <a:p>
            <a:r>
              <a:rPr lang="en-US" noProof="0" dirty="0" smtClean="0"/>
              <a:t>Any questions?</a:t>
            </a:r>
            <a:endParaRPr lang="en-US" noProof="0" dirty="0"/>
          </a:p>
        </p:txBody>
      </p:sp>
      <p:sp>
        <p:nvSpPr>
          <p:cNvPr id="6" name="Fußzeilenplatzhalter 5"/>
          <p:cNvSpPr>
            <a:spLocks noGrp="1"/>
          </p:cNvSpPr>
          <p:nvPr>
            <p:ph type="ftr" sz="quarter" idx="11"/>
          </p:nvPr>
        </p:nvSpPr>
        <p:spPr bwMode="auto"/>
        <p:txBody>
          <a:bodyPr/>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2" y="3671103"/>
            <a:ext cx="9143999"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endParaRPr lang="de-DE"/>
          </a:p>
        </p:txBody>
      </p:sp>
      <p:sp>
        <p:nvSpPr>
          <p:cNvPr id="19" name="Textplatzhalter 18"/>
          <p:cNvSpPr>
            <a:spLocks noGrp="1"/>
          </p:cNvSpPr>
          <p:nvPr>
            <p:ph type="body" sz="quarter" idx="15" hasCustomPrompt="1"/>
          </p:nvPr>
        </p:nvSpPr>
        <p:spPr bwMode="auto">
          <a:xfrm>
            <a:off x="457200" y="1555752"/>
            <a:ext cx="8229600" cy="1962952"/>
          </a:xfrm>
        </p:spPr>
        <p:txBody>
          <a:bodyPr anchor="ctr" anchorCtr="0">
            <a:normAutofit/>
          </a:bodyPr>
          <a:lstStyle>
            <a:lvl1pPr marL="0" indent="0" algn="ctr">
              <a:buNone/>
              <a:defRPr sz="6000" b="1"/>
            </a:lvl1pPr>
          </a:lstStyle>
          <a:p>
            <a:pPr lvl="0"/>
            <a:r>
              <a:rPr lang="de-DE" dirty="0" smtClean="0"/>
              <a:t>Questions &amp; Answers</a:t>
            </a:r>
          </a:p>
        </p:txBody>
      </p:sp>
    </p:spTree>
    <p:extLst>
      <p:ext uri="{BB962C8B-B14F-4D97-AF65-F5344CB8AC3E}">
        <p14:creationId xmlns:p14="http://schemas.microsoft.com/office/powerpoint/2010/main" val="297557650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auto"/>
        <p:txBody>
          <a:bodyPr/>
          <a:lstStyle>
            <a:lvl1pPr>
              <a:defRPr baseline="0"/>
            </a:lvl1pPr>
          </a:lstStyle>
          <a:p>
            <a:r>
              <a:rPr lang="en-US" noProof="0" dirty="0" smtClean="0"/>
              <a:t>Thank you!</a:t>
            </a:r>
            <a:endParaRPr lang="en-US" noProof="0" dirty="0"/>
          </a:p>
        </p:txBody>
      </p:sp>
      <p:sp>
        <p:nvSpPr>
          <p:cNvPr id="6" name="Fußzeilenplatzhalter 5"/>
          <p:cNvSpPr>
            <a:spLocks noGrp="1"/>
          </p:cNvSpPr>
          <p:nvPr>
            <p:ph type="ftr" sz="quarter" idx="11"/>
          </p:nvPr>
        </p:nvSpPr>
        <p:spPr bwMode="auto"/>
        <p:txBody>
          <a:bodyPr/>
          <a:lstStyle/>
          <a:p>
            <a:r>
              <a:rPr lang="nl-NL" smtClean="0">
                <a:solidFill>
                  <a:prstClr val="black">
                    <a:tint val="75000"/>
                  </a:prstClr>
                </a:solidFill>
              </a:rPr>
              <a:t>IMCC Conference, Dublin, Ireland</a:t>
            </a:r>
            <a:endParaRPr lang="de-DE"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1" y="3671103"/>
            <a:ext cx="4572016" cy="2131210"/>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endParaRPr lang="de-DE"/>
          </a:p>
        </p:txBody>
      </p:sp>
      <p:sp>
        <p:nvSpPr>
          <p:cNvPr id="14" name="Textplatzhalter 15"/>
          <p:cNvSpPr>
            <a:spLocks noGrp="1"/>
          </p:cNvSpPr>
          <p:nvPr>
            <p:ph type="body" sz="quarter" idx="17" hasCustomPrompt="1"/>
          </p:nvPr>
        </p:nvSpPr>
        <p:spPr bwMode="auto">
          <a:xfrm>
            <a:off x="6042026" y="2348805"/>
            <a:ext cx="2644775" cy="713434"/>
          </a:xfrm>
        </p:spPr>
        <p:txBody>
          <a:bodyPr>
            <a:normAutofit/>
          </a:bodyPr>
          <a:lstStyle>
            <a:lvl1pPr marL="0" indent="0">
              <a:spcBef>
                <a:spcPts val="0"/>
              </a:spcBef>
              <a:buNone/>
              <a:defRPr sz="1400" b="1" baseline="0"/>
            </a:lvl1pPr>
            <a:lvl2pPr>
              <a:buNone/>
              <a:defRPr/>
            </a:lvl2pPr>
          </a:lstStyle>
          <a:p>
            <a:pPr lvl="0"/>
            <a:r>
              <a:rPr lang="de-DE" dirty="0" smtClean="0"/>
              <a:t>Company Name</a:t>
            </a:r>
            <a:br>
              <a:rPr lang="de-DE" dirty="0" smtClean="0"/>
            </a:br>
            <a:r>
              <a:rPr lang="de-DE" dirty="0" smtClean="0"/>
              <a:t>Your Name</a:t>
            </a:r>
          </a:p>
        </p:txBody>
      </p:sp>
      <p:sp>
        <p:nvSpPr>
          <p:cNvPr id="16" name="Textplatzhalter 15"/>
          <p:cNvSpPr>
            <a:spLocks noGrp="1"/>
          </p:cNvSpPr>
          <p:nvPr>
            <p:ph type="body" sz="quarter" idx="18" hasCustomPrompt="1"/>
          </p:nvPr>
        </p:nvSpPr>
        <p:spPr bwMode="auto">
          <a:xfrm>
            <a:off x="6042026" y="1555751"/>
            <a:ext cx="2644775" cy="644839"/>
          </a:xfrm>
        </p:spPr>
        <p:txBody>
          <a:bodyPr>
            <a:normAutofit/>
          </a:bodyPr>
          <a:lstStyle>
            <a:lvl1pPr marL="0" indent="0">
              <a:buNone/>
              <a:defRPr sz="2400" b="1" baseline="0"/>
            </a:lvl1pPr>
            <a:lvl2pPr>
              <a:buNone/>
              <a:defRPr/>
            </a:lvl2pPr>
          </a:lstStyle>
          <a:p>
            <a:pPr lvl="0"/>
            <a:r>
              <a:rPr lang="de-DE" dirty="0" smtClean="0"/>
              <a:t>Contact</a:t>
            </a:r>
          </a:p>
        </p:txBody>
      </p:sp>
      <p:sp>
        <p:nvSpPr>
          <p:cNvPr id="17" name="Textplatzhalter 15"/>
          <p:cNvSpPr>
            <a:spLocks noGrp="1"/>
          </p:cNvSpPr>
          <p:nvPr>
            <p:ph type="body" sz="quarter" idx="19" hasCustomPrompt="1"/>
          </p:nvPr>
        </p:nvSpPr>
        <p:spPr bwMode="auto">
          <a:xfrm>
            <a:off x="6042026" y="3210454"/>
            <a:ext cx="2644775" cy="1427653"/>
          </a:xfrm>
        </p:spPr>
        <p:txBody>
          <a:bodyPr>
            <a:normAutofit/>
          </a:bodyPr>
          <a:lstStyle>
            <a:lvl1pPr marL="0" indent="0">
              <a:spcBef>
                <a:spcPts val="0"/>
              </a:spcBef>
              <a:buNone/>
              <a:defRPr sz="1400" baseline="0"/>
            </a:lvl1pPr>
            <a:lvl2pPr>
              <a:buNone/>
              <a:defRPr/>
            </a:lvl2pPr>
          </a:lstStyle>
          <a:p>
            <a:pPr lvl="0"/>
            <a:r>
              <a:rPr lang="de-DE" dirty="0" smtClean="0"/>
              <a:t>Your Adress and Contact Information</a:t>
            </a:r>
            <a:br>
              <a:rPr lang="de-DE" dirty="0" smtClean="0"/>
            </a:br>
            <a:r>
              <a:rPr lang="de-DE" dirty="0" smtClean="0"/>
              <a:t/>
            </a:r>
            <a:br>
              <a:rPr lang="de-DE" dirty="0" smtClean="0"/>
            </a:br>
            <a:endParaRPr lang="de-DE" dirty="0" smtClean="0"/>
          </a:p>
        </p:txBody>
      </p:sp>
      <p:sp>
        <p:nvSpPr>
          <p:cNvPr id="18" name="Textplatzhalter 15"/>
          <p:cNvSpPr>
            <a:spLocks noGrp="1"/>
          </p:cNvSpPr>
          <p:nvPr>
            <p:ph type="body" sz="quarter" idx="20" hasCustomPrompt="1"/>
          </p:nvPr>
        </p:nvSpPr>
        <p:spPr bwMode="auto">
          <a:xfrm>
            <a:off x="6042026" y="4786323"/>
            <a:ext cx="2644775" cy="1015991"/>
          </a:xfrm>
        </p:spPr>
        <p:txBody>
          <a:bodyPr>
            <a:normAutofit/>
          </a:bodyPr>
          <a:lstStyle>
            <a:lvl1pPr marL="0" indent="0">
              <a:spcBef>
                <a:spcPts val="0"/>
              </a:spcBef>
              <a:buNone/>
              <a:defRPr sz="1600" u="sng" baseline="0">
                <a:solidFill>
                  <a:srgbClr val="0070C0"/>
                </a:solidFill>
              </a:defRPr>
            </a:lvl1pPr>
            <a:lvl2pPr>
              <a:buNone/>
              <a:defRPr/>
            </a:lvl2pPr>
          </a:lstStyle>
          <a:p>
            <a:pPr lvl="0"/>
            <a:r>
              <a:rPr lang="de-DE" dirty="0" smtClean="0"/>
              <a:t>www.domain.com</a:t>
            </a:r>
          </a:p>
        </p:txBody>
      </p:sp>
    </p:spTree>
    <p:extLst>
      <p:ext uri="{BB962C8B-B14F-4D97-AF65-F5344CB8AC3E}">
        <p14:creationId xmlns:p14="http://schemas.microsoft.com/office/powerpoint/2010/main" val="85588776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7" name="Foliennummernplatzhalter 6"/>
          <p:cNvSpPr>
            <a:spLocks noGrp="1"/>
          </p:cNvSpPr>
          <p:nvPr>
            <p:ph type="sldNum" sz="quarter" idx="12"/>
          </p:nvPr>
        </p:nvSpPr>
        <p:spPr bwMode="auto"/>
        <p:txBody>
          <a:bodyPr/>
          <a:lstStyle/>
          <a:p>
            <a:fld id="{76D8E909-938B-47AE-BA6E-C31282E5C101}" type="slidenum">
              <a:rPr lang="de-DE" smtClean="0">
                <a:solidFill>
                  <a:prstClr val="black">
                    <a:tint val="75000"/>
                  </a:prstClr>
                </a:solidFill>
              </a:rPr>
              <a:pPr/>
              <a:t>‹#›</a:t>
            </a:fld>
            <a:endParaRPr lang="de-DE">
              <a:solidFill>
                <a:prstClr val="black">
                  <a:tint val="75000"/>
                </a:prstClr>
              </a:solidFill>
            </a:endParaRPr>
          </a:p>
        </p:txBody>
      </p:sp>
      <p:sp>
        <p:nvSpPr>
          <p:cNvPr id="15" name="Bildplatzhalter 14"/>
          <p:cNvSpPr>
            <a:spLocks noGrp="1"/>
          </p:cNvSpPr>
          <p:nvPr>
            <p:ph type="pic" sz="quarter" idx="14"/>
          </p:nvPr>
        </p:nvSpPr>
        <p:spPr bwMode="auto">
          <a:xfrm>
            <a:off x="0" y="1108219"/>
            <a:ext cx="9144000" cy="4702973"/>
          </a:xfrm>
          <a:solidFill>
            <a:schemeClr val="bg1">
              <a:lumMod val="75000"/>
            </a:schemeClr>
          </a:solidFill>
        </p:spPr>
        <p:txBody>
          <a:bodyPr/>
          <a:lstStyle/>
          <a:p>
            <a:endParaRPr lang="de-DE"/>
          </a:p>
        </p:txBody>
      </p:sp>
      <p:sp>
        <p:nvSpPr>
          <p:cNvPr id="40" name="Textplatzhalter 39"/>
          <p:cNvSpPr>
            <a:spLocks noGrp="1"/>
          </p:cNvSpPr>
          <p:nvPr>
            <p:ph type="body" sz="quarter" idx="15"/>
          </p:nvPr>
        </p:nvSpPr>
        <p:spPr bwMode="auto">
          <a:xfrm>
            <a:off x="1" y="4650202"/>
            <a:ext cx="5006973" cy="855662"/>
          </a:xfrm>
          <a:solidFill>
            <a:schemeClr val="bg1">
              <a:alpha val="75000"/>
            </a:schemeClr>
          </a:solidFill>
        </p:spPr>
        <p:txBody>
          <a:bodyPr lIns="720000" anchor="ctr" anchorCtr="0">
            <a:normAutofit/>
          </a:bodyPr>
          <a:lstStyle>
            <a:lvl1pPr marL="0" indent="0">
              <a:buNone/>
              <a:defRPr sz="2400"/>
            </a:lvl1pPr>
          </a:lstStyle>
          <a:p>
            <a:pPr lvl="0"/>
            <a:endParaRPr lang="de-DE" dirty="0" smtClean="0"/>
          </a:p>
        </p:txBody>
      </p:sp>
    </p:spTree>
    <p:extLst>
      <p:ext uri="{BB962C8B-B14F-4D97-AF65-F5344CB8AC3E}">
        <p14:creationId xmlns:p14="http://schemas.microsoft.com/office/powerpoint/2010/main" val="359904951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40897987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0" name="Rechteck 9"/>
          <p:cNvSpPr/>
          <p:nvPr userDrawn="1"/>
        </p:nvSpPr>
        <p:spPr bwMode="auto">
          <a:xfrm>
            <a:off x="0" y="0"/>
            <a:ext cx="9144001" cy="3952875"/>
          </a:xfrm>
          <a:prstGeom prst="rect">
            <a:avLst/>
          </a:prstGeom>
          <a:gradFill flip="none" rotWithShape="1">
            <a:gsLst>
              <a:gs pos="0">
                <a:schemeClr val="bg1">
                  <a:lumMod val="85000"/>
                  <a:shade val="30000"/>
                  <a:satMod val="115000"/>
                  <a:alpha val="66000"/>
                </a:schemeClr>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hteck 14"/>
          <p:cNvSpPr/>
          <p:nvPr userDrawn="1"/>
        </p:nvSpPr>
        <p:spPr bwMode="auto">
          <a:xfrm>
            <a:off x="0" y="3838575"/>
            <a:ext cx="9144000" cy="1238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7"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12761717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22116759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7" name="Rechteck 6"/>
          <p:cNvSpPr/>
          <p:nvPr userDrawn="1"/>
        </p:nvSpPr>
        <p:spPr bwMode="auto">
          <a:xfrm>
            <a:off x="0" y="0"/>
            <a:ext cx="9144001" cy="39528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hteck 8"/>
          <p:cNvSpPr/>
          <p:nvPr userDrawn="1"/>
        </p:nvSpPr>
        <p:spPr bwMode="auto">
          <a:xfrm>
            <a:off x="0" y="3838575"/>
            <a:ext cx="9144000" cy="1238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bwMode="auto">
          <a:xfrm>
            <a:off x="628650" y="4305300"/>
            <a:ext cx="7772400" cy="988360"/>
          </a:xfrm>
        </p:spPr>
        <p:txBody>
          <a:bodyPr anchor="b" anchorCtr="0">
            <a:normAutofit/>
          </a:bodyPr>
          <a:lstStyle>
            <a:lvl1pPr algn="l">
              <a:defRPr sz="3200" b="1">
                <a:solidFill>
                  <a:schemeClr val="tx1"/>
                </a:solidFill>
              </a:defRPr>
            </a:lvl1pPr>
          </a:lstStyle>
          <a:p>
            <a:endParaRPr lang="de-DE" dirty="0"/>
          </a:p>
        </p:txBody>
      </p:sp>
      <p:sp>
        <p:nvSpPr>
          <p:cNvPr id="15" name="Untertitel 2"/>
          <p:cNvSpPr>
            <a:spLocks noGrp="1"/>
          </p:cNvSpPr>
          <p:nvPr>
            <p:ph type="subTitle" idx="1"/>
          </p:nvPr>
        </p:nvSpPr>
        <p:spPr bwMode="auto">
          <a:xfrm>
            <a:off x="628650" y="5296461"/>
            <a:ext cx="77724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2748536710"/>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slideLayout" Target="../slideLayouts/slideLayout9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image" Target="../media/image5.jpe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theme" Target="../theme/theme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image" Target="../media/image5.jpeg"/><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4" Type="http://schemas.openxmlformats.org/officeDocument/2006/relationships/theme" Target="../theme/theme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9" Type="http://schemas.openxmlformats.org/officeDocument/2006/relationships/slideLayout" Target="../slideLayouts/slideLayout177.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42" Type="http://schemas.openxmlformats.org/officeDocument/2006/relationships/slideLayout" Target="../slideLayouts/slideLayout180.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41" Type="http://schemas.openxmlformats.org/officeDocument/2006/relationships/slideLayout" Target="../slideLayouts/slideLayout179.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40" Type="http://schemas.openxmlformats.org/officeDocument/2006/relationships/slideLayout" Target="../slideLayouts/slideLayout178.xml"/><Relationship Id="rId45" Type="http://schemas.openxmlformats.org/officeDocument/2006/relationships/image" Target="../media/image6.jpeg"/><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4" Type="http://schemas.openxmlformats.org/officeDocument/2006/relationships/theme" Target="../theme/theme5.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43"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2" descr="BG2.jpg"/>
          <p:cNvPicPr>
            <a:picLocks noChangeAspect="1"/>
          </p:cNvPicPr>
          <p:nvPr userDrawn="1"/>
        </p:nvPicPr>
        <p:blipFill>
          <a:blip r:embed="rId11" cstate="print"/>
          <a:stretch>
            <a:fillRect/>
          </a:stretch>
        </p:blipFill>
        <p:spPr bwMode="gray">
          <a:xfrm>
            <a:off x="0" y="980728"/>
            <a:ext cx="9144000" cy="5011173"/>
          </a:xfrm>
          <a:prstGeom prst="rect">
            <a:avLst/>
          </a:prstGeom>
        </p:spPr>
      </p:pic>
      <p:sp>
        <p:nvSpPr>
          <p:cNvPr id="2" name="Title Placeholder 1"/>
          <p:cNvSpPr>
            <a:spLocks noGrp="1"/>
          </p:cNvSpPr>
          <p:nvPr>
            <p:ph type="title"/>
          </p:nvPr>
        </p:nvSpPr>
        <p:spPr>
          <a:xfrm>
            <a:off x="250825" y="241082"/>
            <a:ext cx="8641656" cy="670086"/>
          </a:xfrm>
          <a:prstGeom prst="rect">
            <a:avLst/>
          </a:prstGeom>
        </p:spPr>
        <p:txBody>
          <a:bodyPr vert="horz" lIns="0" tIns="0" rIns="0" bIns="0" rtlCol="0" anchor="b" anchorCtr="0">
            <a:noAutofit/>
          </a:bodyPr>
          <a:lstStyle/>
          <a:p>
            <a:r>
              <a:rPr lang="de-DE" noProof="0" dirty="0" smtClean="0"/>
              <a:t>Titelmasterformat durch Klicken bearbeiten</a:t>
            </a:r>
            <a:endParaRPr lang="en-US" noProof="0" dirty="0"/>
          </a:p>
        </p:txBody>
      </p:sp>
      <p:sp>
        <p:nvSpPr>
          <p:cNvPr id="3" name="Text Placeholder 2"/>
          <p:cNvSpPr>
            <a:spLocks noGrp="1"/>
          </p:cNvSpPr>
          <p:nvPr>
            <p:ph type="body" idx="1"/>
          </p:nvPr>
        </p:nvSpPr>
        <p:spPr>
          <a:xfrm>
            <a:off x="250825" y="1268414"/>
            <a:ext cx="8641656" cy="4724400"/>
          </a:xfrm>
          <a:prstGeom prst="rect">
            <a:avLst/>
          </a:prstGeom>
          <a:noFill/>
        </p:spPr>
        <p:txBody>
          <a:bodyPr vert="horz" lIns="0" tIns="0" rIns="0" bIns="0" rtlCol="0">
            <a:noAutofit/>
          </a:bodyPr>
          <a:lstStyle/>
          <a:p>
            <a:pPr lvl="0"/>
            <a:r>
              <a:rPr lang="de-DE" noProof="0" dirty="0" smtClean="0"/>
              <a:t>Textmasterformat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endParaRPr lang="en-US" noProof="0" dirty="0"/>
          </a:p>
        </p:txBody>
      </p:sp>
      <p:cxnSp>
        <p:nvCxnSpPr>
          <p:cNvPr id="15" name="Straight Connector 14"/>
          <p:cNvCxnSpPr/>
          <p:nvPr/>
        </p:nvCxnSpPr>
        <p:spPr>
          <a:xfrm>
            <a:off x="0" y="943200"/>
            <a:ext cx="8892481"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68809" y="6282000"/>
            <a:ext cx="2123671" cy="355002"/>
          </a:xfrm>
          <a:prstGeom prst="rect">
            <a:avLst/>
          </a:prstGeom>
        </p:spPr>
      </p:pic>
      <p:sp>
        <p:nvSpPr>
          <p:cNvPr id="4" name="TextBox 3"/>
          <p:cNvSpPr txBox="1"/>
          <p:nvPr userDrawn="1"/>
        </p:nvSpPr>
        <p:spPr>
          <a:xfrm>
            <a:off x="251520" y="6309320"/>
            <a:ext cx="2285882" cy="141321"/>
          </a:xfrm>
          <a:prstGeom prst="rect">
            <a:avLst/>
          </a:prstGeom>
          <a:noFill/>
        </p:spPr>
        <p:txBody>
          <a:bodyPr wrap="none" lIns="0" tIns="0" rIns="0" bIns="0" rtlCol="0">
            <a:spAutoFit/>
          </a:bodyPr>
          <a:lstStyle/>
          <a:p>
            <a:pPr>
              <a:lnSpc>
                <a:spcPct val="113000"/>
              </a:lnSpc>
              <a:spcBef>
                <a:spcPts val="600"/>
              </a:spcBef>
            </a:pPr>
            <a:r>
              <a:rPr lang="en-GB" sz="900" dirty="0" smtClean="0">
                <a:solidFill>
                  <a:schemeClr val="accent3">
                    <a:lumMod val="75000"/>
                  </a:schemeClr>
                </a:solidFill>
              </a:rPr>
              <a:t>IMCC Conference 2015, Dublin,</a:t>
            </a:r>
            <a:r>
              <a:rPr lang="en-GB" sz="900" baseline="0" dirty="0" smtClean="0">
                <a:solidFill>
                  <a:schemeClr val="accent3">
                    <a:lumMod val="75000"/>
                  </a:schemeClr>
                </a:solidFill>
              </a:rPr>
              <a:t> Ireland</a:t>
            </a:r>
            <a:endParaRPr lang="en-GB" sz="900" dirty="0" smtClean="0">
              <a:solidFill>
                <a:schemeClr val="accent3">
                  <a:lumMod val="75000"/>
                </a:schemeClr>
              </a:solidFill>
            </a:endParaRPr>
          </a:p>
        </p:txBody>
      </p:sp>
      <p:sp>
        <p:nvSpPr>
          <p:cNvPr id="6" name="Rectangle 5"/>
          <p:cNvSpPr/>
          <p:nvPr userDrawn="1"/>
        </p:nvSpPr>
        <p:spPr>
          <a:xfrm>
            <a:off x="8910476" y="1844824"/>
            <a:ext cx="288031" cy="216024"/>
          </a:xfrm>
          <a:prstGeom prst="rect">
            <a:avLst/>
          </a:prstGeom>
          <a:solidFill>
            <a:schemeClr val="accent3">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err="1" smtClean="0">
              <a:solidFill>
                <a:schemeClr val="accent3">
                  <a:lumMod val="75000"/>
                </a:schemeClr>
              </a:solidFill>
            </a:endParaRPr>
          </a:p>
        </p:txBody>
      </p:sp>
      <p:sp>
        <p:nvSpPr>
          <p:cNvPr id="13" name="Slide Number Placeholder 5"/>
          <p:cNvSpPr>
            <a:spLocks noGrp="1"/>
          </p:cNvSpPr>
          <p:nvPr>
            <p:ph type="sldNum" sz="quarter" idx="4"/>
          </p:nvPr>
        </p:nvSpPr>
        <p:spPr>
          <a:xfrm>
            <a:off x="8958276" y="1896755"/>
            <a:ext cx="240231" cy="317500"/>
          </a:xfrm>
          <a:prstGeom prst="rect">
            <a:avLst/>
          </a:prstGeom>
        </p:spPr>
        <p:txBody>
          <a:bodyPr vert="horz" lIns="0" tIns="0" rIns="0" bIns="0" rtlCol="0" anchor="t" anchorCtr="0"/>
          <a:lstStyle>
            <a:lvl1pPr algn="l">
              <a:defRPr sz="700" b="1">
                <a:solidFill>
                  <a:schemeClr val="bg1"/>
                </a:solidFill>
              </a:defRPr>
            </a:lvl1pPr>
          </a:lstStyle>
          <a:p>
            <a:fld id="{5BA07366-CB75-4AA8-9E5B-928B849F427C}" type="slidenum">
              <a:rPr lang="en-US" smtClean="0"/>
              <a:pPr/>
              <a:t>‹#›</a:t>
            </a:fld>
            <a:endParaRPr lang="en-US" dirty="0"/>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67" r:id="rId3"/>
    <p:sldLayoutId id="2147483669" r:id="rId4"/>
    <p:sldLayoutId id="2147483670" r:id="rId5"/>
    <p:sldLayoutId id="2147483673" r:id="rId6"/>
    <p:sldLayoutId id="2147483674" r:id="rId7"/>
    <p:sldLayoutId id="2147483675" r:id="rId8"/>
    <p:sldLayoutId id="2147483677" r:id="rId9"/>
  </p:sldLayoutIdLst>
  <p:timing>
    <p:tnLst>
      <p:par>
        <p:cTn id="1" dur="indefinite" restart="never" nodeType="tmRoot"/>
      </p:par>
    </p:tnLst>
  </p:timing>
  <p:hf hdr="0" dt="0"/>
  <p:txStyles>
    <p:titleStyle>
      <a:lvl1pPr algn="l" defTabSz="914400" rtl="0" eaLnBrk="1" latinLnBrk="0" hangingPunct="1">
        <a:spcBef>
          <a:spcPct val="0"/>
        </a:spcBef>
        <a:buNone/>
        <a:defRPr sz="1800" b="1" kern="1200">
          <a:solidFill>
            <a:schemeClr val="accent3">
              <a:lumMod val="75000"/>
            </a:schemeClr>
          </a:solidFill>
          <a:latin typeface="+mj-lt"/>
          <a:ea typeface="+mj-ea"/>
          <a:cs typeface="+mj-cs"/>
        </a:defRPr>
      </a:lvl1pPr>
    </p:titleStyle>
    <p:bodyStyle>
      <a:lvl1pPr marL="180000" indent="-180000" algn="l" defTabSz="914400" rtl="0" eaLnBrk="1" latinLnBrk="0" hangingPunct="1">
        <a:lnSpc>
          <a:spcPct val="114000"/>
        </a:lnSpc>
        <a:spcBef>
          <a:spcPts val="600"/>
        </a:spcBef>
        <a:buClr>
          <a:schemeClr val="accent3">
            <a:lumMod val="75000"/>
          </a:schemeClr>
        </a:buClr>
        <a:buFont typeface="Wingdings 2" pitchFamily="18" charset="2"/>
        <a:buChar char=""/>
        <a:defRPr sz="1600" b="1" kern="1200">
          <a:solidFill>
            <a:schemeClr val="tx1">
              <a:lumMod val="75000"/>
            </a:schemeClr>
          </a:solidFill>
          <a:latin typeface="+mn-lt"/>
          <a:ea typeface="+mn-ea"/>
          <a:cs typeface="+mn-cs"/>
        </a:defRPr>
      </a:lvl1pPr>
      <a:lvl2pPr marL="396000" indent="-198000" algn="l" defTabSz="914400" rtl="0" eaLnBrk="1" latinLnBrk="0" hangingPunct="1">
        <a:lnSpc>
          <a:spcPct val="114000"/>
        </a:lnSpc>
        <a:spcBef>
          <a:spcPts val="600"/>
        </a:spcBef>
        <a:buClr>
          <a:schemeClr val="accent3">
            <a:lumMod val="75000"/>
          </a:schemeClr>
        </a:buClr>
        <a:buFont typeface="Arial" pitchFamily="34" charset="0"/>
        <a:buChar char="–"/>
        <a:defRPr sz="1600" kern="1200">
          <a:solidFill>
            <a:schemeClr val="bg2">
              <a:lumMod val="50000"/>
            </a:schemeClr>
          </a:solidFill>
          <a:latin typeface="+mn-lt"/>
          <a:ea typeface="+mn-ea"/>
          <a:cs typeface="+mn-cs"/>
        </a:defRPr>
      </a:lvl2pPr>
      <a:lvl3pPr marL="612000" indent="-198000" algn="l" defTabSz="914400" rtl="0" eaLnBrk="1" latinLnBrk="0" hangingPunct="1">
        <a:lnSpc>
          <a:spcPct val="114000"/>
        </a:lnSpc>
        <a:spcBef>
          <a:spcPts val="600"/>
        </a:spcBef>
        <a:buClr>
          <a:schemeClr val="accent3">
            <a:lumMod val="75000"/>
          </a:schemeClr>
        </a:buClr>
        <a:buFont typeface="Arial" pitchFamily="34" charset="0"/>
        <a:buChar char="–"/>
        <a:defRPr sz="1600" kern="1200">
          <a:solidFill>
            <a:schemeClr val="bg2">
              <a:lumMod val="50000"/>
            </a:schemeClr>
          </a:solidFill>
          <a:latin typeface="+mn-lt"/>
          <a:ea typeface="+mn-ea"/>
          <a:cs typeface="+mn-cs"/>
        </a:defRPr>
      </a:lvl3pPr>
      <a:lvl4pPr marL="828000" indent="-198000" algn="l" defTabSz="914400" rtl="0" eaLnBrk="1" latinLnBrk="0" hangingPunct="1">
        <a:lnSpc>
          <a:spcPct val="114000"/>
        </a:lnSpc>
        <a:spcBef>
          <a:spcPts val="600"/>
        </a:spcBef>
        <a:buClr>
          <a:schemeClr val="accent3">
            <a:lumMod val="75000"/>
          </a:schemeClr>
        </a:buClr>
        <a:buFont typeface="Arial" pitchFamily="34" charset="0"/>
        <a:buChar char="–"/>
        <a:defRPr sz="1600" kern="1200">
          <a:solidFill>
            <a:schemeClr val="bg2">
              <a:lumMod val="50000"/>
            </a:schemeClr>
          </a:solidFill>
          <a:latin typeface="+mn-lt"/>
          <a:ea typeface="+mn-ea"/>
          <a:cs typeface="+mn-cs"/>
        </a:defRPr>
      </a:lvl4pPr>
      <a:lvl5pPr marL="1044000" indent="-198000" algn="l" defTabSz="914400" rtl="0" eaLnBrk="1" latinLnBrk="0" hangingPunct="1">
        <a:lnSpc>
          <a:spcPct val="114000"/>
        </a:lnSpc>
        <a:spcBef>
          <a:spcPts val="600"/>
        </a:spcBef>
        <a:buClr>
          <a:schemeClr val="accent3">
            <a:lumMod val="75000"/>
          </a:schemeClr>
        </a:buClr>
        <a:buFont typeface="Arial" pitchFamily="34" charset="0"/>
        <a:buChar char="–"/>
        <a:defRPr sz="1600" kern="1200">
          <a:solidFill>
            <a:schemeClr val="bg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auto">
          <a:xfrm>
            <a:off x="457202" y="339352"/>
            <a:ext cx="8229599" cy="759988"/>
          </a:xfrm>
          <a:prstGeom prst="rect">
            <a:avLst/>
          </a:prstGeom>
        </p:spPr>
        <p:txBody>
          <a:bodyPr vert="horz" lIns="0" tIns="0" rIns="0" bIns="0" rtlCol="0" anchor="t" anchorCtr="0">
            <a:normAutofit/>
          </a:bodyPr>
          <a:lstStyle/>
          <a:p>
            <a:endParaRPr lang="de-DE" dirty="0"/>
          </a:p>
        </p:txBody>
      </p:sp>
      <p:sp>
        <p:nvSpPr>
          <p:cNvPr id="3" name="Textplatzhalter 2"/>
          <p:cNvSpPr>
            <a:spLocks noGrp="1"/>
          </p:cNvSpPr>
          <p:nvPr>
            <p:ph type="body" idx="1"/>
          </p:nvPr>
        </p:nvSpPr>
        <p:spPr bwMode="auto">
          <a:xfrm>
            <a:off x="457200" y="1555750"/>
            <a:ext cx="8229600" cy="4246564"/>
          </a:xfrm>
          <a:prstGeom prst="rect">
            <a:avLst/>
          </a:prstGeom>
        </p:spPr>
        <p:txBody>
          <a:bodyPr vert="horz" lIns="0" tIns="0" rIns="0" bIns="0" rtlCol="0">
            <a:normAutofit/>
          </a:bodyPr>
          <a:lstStyle/>
          <a:p>
            <a:pPr lvl="0"/>
            <a:r>
              <a:rPr lang="en-US" noProof="0" dirty="0" smtClean="0"/>
              <a:t>Item one on the agenda</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Fußzeilenplatzhalter 4"/>
          <p:cNvSpPr>
            <a:spLocks noGrp="1"/>
          </p:cNvSpPr>
          <p:nvPr>
            <p:ph type="ftr" sz="quarter" idx="3"/>
          </p:nvPr>
        </p:nvSpPr>
        <p:spPr bwMode="auto">
          <a:xfrm>
            <a:off x="842683" y="6173788"/>
            <a:ext cx="5483689"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en-GB" smtClean="0">
                <a:solidFill>
                  <a:prstClr val="black">
                    <a:tint val="75000"/>
                  </a:prstClr>
                </a:solidFill>
              </a:rPr>
              <a:t>IMCC Conference, Dublin, Ireland</a:t>
            </a:r>
            <a:endParaRPr dirty="0">
              <a:solidFill>
                <a:prstClr val="black">
                  <a:tint val="75000"/>
                </a:prstClr>
              </a:solidFill>
            </a:endParaRPr>
          </a:p>
        </p:txBody>
      </p:sp>
      <p:sp>
        <p:nvSpPr>
          <p:cNvPr id="6"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endParaRPr lang="de-DE" dirty="0">
              <a:solidFill>
                <a:prstClr val="black">
                  <a:tint val="75000"/>
                </a:prstClr>
              </a:solidFill>
            </a:endParaRPr>
          </a:p>
        </p:txBody>
      </p:sp>
    </p:spTree>
    <p:extLst>
      <p:ext uri="{BB962C8B-B14F-4D97-AF65-F5344CB8AC3E}">
        <p14:creationId xmlns:p14="http://schemas.microsoft.com/office/powerpoint/2010/main" val="16423210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Lst>
  <p:transition>
    <p:fade/>
  </p:transition>
  <p:timing>
    <p:tnLst>
      <p:par>
        <p:cTn id="1" dur="indefinite" restart="never" nodeType="tmRoot"/>
      </p:par>
    </p:tnLst>
  </p:timing>
  <p:hf hd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01613" indent="-201613"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1pPr>
      <a:lvl2pPr marL="538163" indent="-296863"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2pPr>
      <a:lvl3pPr marL="806450" indent="-26828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3pPr>
      <a:lvl4pPr marL="1169988" indent="-36353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4pPr>
      <a:lvl5pPr marL="1438275" indent="-26828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auto">
          <a:xfrm>
            <a:off x="457202" y="339352"/>
            <a:ext cx="8229599" cy="759988"/>
          </a:xfrm>
          <a:prstGeom prst="rect">
            <a:avLst/>
          </a:prstGeom>
        </p:spPr>
        <p:txBody>
          <a:bodyPr vert="horz" lIns="0" tIns="0" rIns="0" bIns="0" rtlCol="0" anchor="t" anchorCtr="0">
            <a:normAutofit/>
          </a:bodyPr>
          <a:lstStyle/>
          <a:p>
            <a:endParaRPr lang="de-DE" dirty="0"/>
          </a:p>
        </p:txBody>
      </p:sp>
      <p:sp>
        <p:nvSpPr>
          <p:cNvPr id="3" name="Textplatzhalter 2"/>
          <p:cNvSpPr>
            <a:spLocks noGrp="1"/>
          </p:cNvSpPr>
          <p:nvPr>
            <p:ph type="body" idx="1"/>
          </p:nvPr>
        </p:nvSpPr>
        <p:spPr bwMode="auto">
          <a:xfrm>
            <a:off x="457200" y="1555750"/>
            <a:ext cx="8229600" cy="4246564"/>
          </a:xfrm>
          <a:prstGeom prst="rect">
            <a:avLst/>
          </a:prstGeom>
        </p:spPr>
        <p:txBody>
          <a:bodyPr vert="horz" lIns="0" tIns="0" rIns="0" bIns="0" rtlCol="0">
            <a:normAutofit/>
          </a:bodyPr>
          <a:lstStyle/>
          <a:p>
            <a:pPr lvl="0"/>
            <a:r>
              <a:rPr lang="en-US" noProof="0" dirty="0" smtClean="0"/>
              <a:t>Item one on the agenda</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Fußzeilenplatzhalter 4"/>
          <p:cNvSpPr>
            <a:spLocks noGrp="1"/>
          </p:cNvSpPr>
          <p:nvPr>
            <p:ph type="ftr" sz="quarter" idx="3"/>
          </p:nvPr>
        </p:nvSpPr>
        <p:spPr bwMode="auto">
          <a:xfrm>
            <a:off x="842683" y="6173788"/>
            <a:ext cx="5483689"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smtClean="0">
                <a:solidFill>
                  <a:prstClr val="black">
                    <a:tint val="75000"/>
                  </a:prstClr>
                </a:solidFill>
              </a:rPr>
              <a:t>IMCC Conference, Dublin, Ireland</a:t>
            </a:r>
            <a:endParaRPr dirty="0">
              <a:solidFill>
                <a:prstClr val="black">
                  <a:tint val="75000"/>
                </a:prstClr>
              </a:solidFill>
            </a:endParaRPr>
          </a:p>
        </p:txBody>
      </p:sp>
      <p:sp>
        <p:nvSpPr>
          <p:cNvPr id="6"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pic>
        <p:nvPicPr>
          <p:cNvPr id="4" name="Picture 3"/>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6935187" y="6209413"/>
            <a:ext cx="1687028" cy="281905"/>
          </a:xfrm>
          <a:prstGeom prst="rect">
            <a:avLst/>
          </a:prstGeom>
        </p:spPr>
      </p:pic>
    </p:spTree>
    <p:extLst>
      <p:ext uri="{BB962C8B-B14F-4D97-AF65-F5344CB8AC3E}">
        <p14:creationId xmlns:p14="http://schemas.microsoft.com/office/powerpoint/2010/main" val="5616250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Lst>
  <p:transition>
    <p:fade/>
  </p:transition>
  <p:hf hd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01613" indent="-201613"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1pPr>
      <a:lvl2pPr marL="538163" indent="-296863"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2pPr>
      <a:lvl3pPr marL="806450" indent="-26828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3pPr>
      <a:lvl4pPr marL="1169988" indent="-36353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4pPr>
      <a:lvl5pPr marL="1438275" indent="-26828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auto">
          <a:xfrm>
            <a:off x="457202" y="339352"/>
            <a:ext cx="8229599" cy="759988"/>
          </a:xfrm>
          <a:prstGeom prst="rect">
            <a:avLst/>
          </a:prstGeom>
        </p:spPr>
        <p:txBody>
          <a:bodyPr vert="horz" lIns="0" tIns="0" rIns="0" bIns="0" rtlCol="0" anchor="t" anchorCtr="0">
            <a:normAutofit/>
          </a:bodyPr>
          <a:lstStyle/>
          <a:p>
            <a:endParaRPr lang="de-DE" dirty="0"/>
          </a:p>
        </p:txBody>
      </p:sp>
      <p:sp>
        <p:nvSpPr>
          <p:cNvPr id="3" name="Textplatzhalter 2"/>
          <p:cNvSpPr>
            <a:spLocks noGrp="1"/>
          </p:cNvSpPr>
          <p:nvPr>
            <p:ph type="body" idx="1"/>
          </p:nvPr>
        </p:nvSpPr>
        <p:spPr bwMode="auto">
          <a:xfrm>
            <a:off x="457200" y="1555750"/>
            <a:ext cx="8229600" cy="4246564"/>
          </a:xfrm>
          <a:prstGeom prst="rect">
            <a:avLst/>
          </a:prstGeom>
        </p:spPr>
        <p:txBody>
          <a:bodyPr vert="horz" lIns="0" tIns="0" rIns="0" bIns="0" rtlCol="0">
            <a:normAutofit/>
          </a:bodyPr>
          <a:lstStyle/>
          <a:p>
            <a:pPr lvl="0"/>
            <a:r>
              <a:rPr lang="en-US" noProof="0" dirty="0" smtClean="0"/>
              <a:t>Item one on the agenda</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Fußzeilenplatzhalter 4"/>
          <p:cNvSpPr>
            <a:spLocks noGrp="1"/>
          </p:cNvSpPr>
          <p:nvPr>
            <p:ph type="ftr" sz="quarter" idx="3"/>
          </p:nvPr>
        </p:nvSpPr>
        <p:spPr bwMode="auto">
          <a:xfrm>
            <a:off x="842683" y="6173788"/>
            <a:ext cx="5483689"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6"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pic>
        <p:nvPicPr>
          <p:cNvPr id="4" name="Picture 3"/>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6935187" y="6209413"/>
            <a:ext cx="1687028" cy="281905"/>
          </a:xfrm>
          <a:prstGeom prst="rect">
            <a:avLst/>
          </a:prstGeom>
        </p:spPr>
      </p:pic>
    </p:spTree>
    <p:extLst>
      <p:ext uri="{BB962C8B-B14F-4D97-AF65-F5344CB8AC3E}">
        <p14:creationId xmlns:p14="http://schemas.microsoft.com/office/powerpoint/2010/main" val="82237545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Lst>
  <p:transition>
    <p:fade/>
  </p:transition>
  <p:hf hd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01613" indent="-201613"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1pPr>
      <a:lvl2pPr marL="538163" indent="-296863"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2pPr>
      <a:lvl3pPr marL="806450" indent="-26828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3pPr>
      <a:lvl4pPr marL="1169988" indent="-36353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4pPr>
      <a:lvl5pPr marL="1438275" indent="-26828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auto">
          <a:xfrm>
            <a:off x="457202" y="339352"/>
            <a:ext cx="8229599" cy="759988"/>
          </a:xfrm>
          <a:prstGeom prst="rect">
            <a:avLst/>
          </a:prstGeom>
        </p:spPr>
        <p:txBody>
          <a:bodyPr vert="horz" lIns="0" tIns="0" rIns="0" bIns="0" rtlCol="0" anchor="t" anchorCtr="0">
            <a:normAutofit/>
          </a:bodyPr>
          <a:lstStyle/>
          <a:p>
            <a:endParaRPr lang="de-DE" dirty="0"/>
          </a:p>
        </p:txBody>
      </p:sp>
      <p:sp>
        <p:nvSpPr>
          <p:cNvPr id="3" name="Textplatzhalter 2"/>
          <p:cNvSpPr>
            <a:spLocks noGrp="1"/>
          </p:cNvSpPr>
          <p:nvPr>
            <p:ph type="body" idx="1"/>
          </p:nvPr>
        </p:nvSpPr>
        <p:spPr bwMode="auto">
          <a:xfrm>
            <a:off x="457200" y="1555750"/>
            <a:ext cx="8229600" cy="4246564"/>
          </a:xfrm>
          <a:prstGeom prst="rect">
            <a:avLst/>
          </a:prstGeom>
        </p:spPr>
        <p:txBody>
          <a:bodyPr vert="horz" lIns="0" tIns="0" rIns="0" bIns="0" rtlCol="0">
            <a:normAutofit/>
          </a:bodyPr>
          <a:lstStyle/>
          <a:p>
            <a:pPr lvl="0"/>
            <a:r>
              <a:rPr lang="en-US" noProof="0" dirty="0" smtClean="0"/>
              <a:t>Item one on the agenda</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Fußzeilenplatzhalter 4"/>
          <p:cNvSpPr>
            <a:spLocks noGrp="1"/>
          </p:cNvSpPr>
          <p:nvPr>
            <p:ph type="ftr" sz="quarter" idx="3"/>
          </p:nvPr>
        </p:nvSpPr>
        <p:spPr bwMode="auto">
          <a:xfrm>
            <a:off x="842683" y="6173788"/>
            <a:ext cx="5483689"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lang="nl-NL">
                <a:solidFill>
                  <a:prstClr val="black">
                    <a:tint val="75000"/>
                  </a:prstClr>
                </a:solidFill>
              </a:rPr>
              <a:t>Cranfield, 16 October 2014</a:t>
            </a:r>
            <a:endParaRPr dirty="0">
              <a:solidFill>
                <a:prstClr val="black">
                  <a:tint val="75000"/>
                </a:prstClr>
              </a:solidFill>
            </a:endParaRPr>
          </a:p>
        </p:txBody>
      </p:sp>
      <p:sp>
        <p:nvSpPr>
          <p:cNvPr id="6" name="Foliennummernplatzhalter 5"/>
          <p:cNvSpPr>
            <a:spLocks noGrp="1"/>
          </p:cNvSpPr>
          <p:nvPr>
            <p:ph type="sldNum" sz="quarter" idx="4"/>
          </p:nvPr>
        </p:nvSpPr>
        <p:spPr bwMode="auto">
          <a:xfrm>
            <a:off x="457202" y="6173788"/>
            <a:ext cx="385481" cy="365125"/>
          </a:xfrm>
          <a:prstGeom prst="rect">
            <a:avLst/>
          </a:prstGeom>
        </p:spPr>
        <p:txBody>
          <a:bodyPr vert="horz" lIns="0" tIns="0" rIns="0" bIns="0" rtlCol="0" anchor="ctr"/>
          <a:lstStyle>
            <a:lvl1pPr algn="l">
              <a:defRPr sz="1200">
                <a:solidFill>
                  <a:schemeClr val="tx1">
                    <a:tint val="75000"/>
                  </a:schemeClr>
                </a:solidFill>
              </a:defRPr>
            </a:lvl1pPr>
          </a:lstStyle>
          <a:p>
            <a:fld id="{76D8E909-938B-47AE-BA6E-C31282E5C101}" type="slidenum">
              <a:rPr lang="de-DE" smtClean="0">
                <a:solidFill>
                  <a:prstClr val="black">
                    <a:tint val="75000"/>
                  </a:prstClr>
                </a:solidFill>
              </a:rPr>
              <a:pPr/>
              <a:t>‹#›</a:t>
            </a:fld>
            <a:endParaRPr lang="de-DE" dirty="0">
              <a:solidFill>
                <a:prstClr val="black">
                  <a:tint val="75000"/>
                </a:prstClr>
              </a:solidFill>
            </a:endParaRPr>
          </a:p>
        </p:txBody>
      </p:sp>
      <p:pic>
        <p:nvPicPr>
          <p:cNvPr id="4" name="Picture 3"/>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6935187" y="6209413"/>
            <a:ext cx="1687028" cy="281905"/>
          </a:xfrm>
          <a:prstGeom prst="rect">
            <a:avLst/>
          </a:prstGeom>
        </p:spPr>
      </p:pic>
    </p:spTree>
    <p:extLst>
      <p:ext uri="{BB962C8B-B14F-4D97-AF65-F5344CB8AC3E}">
        <p14:creationId xmlns:p14="http://schemas.microsoft.com/office/powerpoint/2010/main" val="411378343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Lst>
  <p:transition>
    <p:fade/>
  </p:transition>
  <p:hf hd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01613" indent="-201613"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1pPr>
      <a:lvl2pPr marL="538163" indent="-296863"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2pPr>
      <a:lvl3pPr marL="806450" indent="-26828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3pPr>
      <a:lvl4pPr marL="1169988" indent="-36353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4pPr>
      <a:lvl5pPr marL="1438275" indent="-268288" algn="l" defTabSz="914400" rtl="0" eaLnBrk="1" latinLnBrk="0" hangingPunct="1">
        <a:spcBef>
          <a:spcPts val="1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hyperlink" Target="http://www.dieselduck.ca/images/vessels/vessels/vessels6.ht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illusionen.biz/blog/wp-content/uploads/2008/09/robbeoderesel.gif" TargetMode="External"/><Relationship Id="rId2" Type="http://schemas.openxmlformats.org/officeDocument/2006/relationships/image" Target="../media/image29.gif"/><Relationship Id="rId1" Type="http://schemas.openxmlformats.org/officeDocument/2006/relationships/slideLayout" Target="../slideLayouts/slideLayout5.xml"/><Relationship Id="rId6" Type="http://schemas.openxmlformats.org/officeDocument/2006/relationships/image" Target="../media/image31.gif"/><Relationship Id="rId5" Type="http://schemas.openxmlformats.org/officeDocument/2006/relationships/hyperlink" Target="http://www.illusionen.biz/blog/wp-content/uploads/2008/09/alte_junge_frau_1.gif" TargetMode="External"/><Relationship Id="rId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hyperlink" Target="http://www.illusionen.biz/blog/wp-content/uploads/2008/09/robbeoderesel.gif" TargetMode="External"/><Relationship Id="rId2" Type="http://schemas.openxmlformats.org/officeDocument/2006/relationships/image" Target="../media/image29.gif"/><Relationship Id="rId1" Type="http://schemas.openxmlformats.org/officeDocument/2006/relationships/slideLayout" Target="../slideLayouts/slideLayout5.xml"/><Relationship Id="rId6" Type="http://schemas.openxmlformats.org/officeDocument/2006/relationships/image" Target="../media/image31.gif"/><Relationship Id="rId5" Type="http://schemas.openxmlformats.org/officeDocument/2006/relationships/hyperlink" Target="http://www.illusionen.biz/blog/wp-content/uploads/2008/09/alte_junge_frau_1.gif" TargetMode="Externa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hyperlink" Target="http://www.illusionen.biz/blog/wp-content/uploads/2008/09/robbeoderesel.gif" TargetMode="External"/><Relationship Id="rId2" Type="http://schemas.openxmlformats.org/officeDocument/2006/relationships/image" Target="../media/image29.gif"/><Relationship Id="rId1" Type="http://schemas.openxmlformats.org/officeDocument/2006/relationships/slideLayout" Target="../slideLayouts/slideLayout5.xml"/><Relationship Id="rId6" Type="http://schemas.openxmlformats.org/officeDocument/2006/relationships/image" Target="../media/image31.gif"/><Relationship Id="rId5" Type="http://schemas.openxmlformats.org/officeDocument/2006/relationships/hyperlink" Target="http://www.illusionen.biz/blog/wp-content/uploads/2008/09/alte_junge_frau_1.gif" TargetMode="External"/><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3" Type="http://schemas.openxmlformats.org/officeDocument/2006/relationships/hyperlink" Target="http://www.illusionen.biz/blog/wp-content/uploads/2008/09/alte_junge_frau_1.gif"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2.gif"/><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hyperlink" Target="http://marisa.wmu.s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www.springer.com/1343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911" r="-6930"/>
          <a:stretch/>
        </p:blipFill>
        <p:spPr>
          <a:xfrm>
            <a:off x="-849534" y="0"/>
            <a:ext cx="10698480" cy="6858000"/>
          </a:xfrm>
          <a:prstGeom prst="rect">
            <a:avLst/>
          </a:prstGeom>
        </p:spPr>
      </p:pic>
      <p:sp>
        <p:nvSpPr>
          <p:cNvPr id="9" name="TextBox 8"/>
          <p:cNvSpPr txBox="1"/>
          <p:nvPr/>
        </p:nvSpPr>
        <p:spPr>
          <a:xfrm>
            <a:off x="2689412" y="413265"/>
            <a:ext cx="6542089" cy="2646878"/>
          </a:xfrm>
          <a:prstGeom prst="rect">
            <a:avLst/>
          </a:prstGeom>
          <a:noFill/>
        </p:spPr>
        <p:txBody>
          <a:bodyPr wrap="square" rtlCol="0">
            <a:spAutoFit/>
          </a:bodyPr>
          <a:lstStyle/>
          <a:p>
            <a:pPr algn="ctr"/>
            <a:r>
              <a:rPr lang="en-US" sz="1400" dirty="0">
                <a:latin typeface="Arial" pitchFamily="34" charset="0"/>
                <a:cs typeface="Arial" pitchFamily="34" charset="0"/>
              </a:rPr>
              <a:t/>
            </a:r>
            <a:br>
              <a:rPr lang="en-US" sz="1400" dirty="0">
                <a:latin typeface="Arial" pitchFamily="34" charset="0"/>
                <a:cs typeface="Arial" pitchFamily="34" charset="0"/>
              </a:rPr>
            </a:br>
            <a:endParaRPr lang="en-US" dirty="0">
              <a:latin typeface="Arial" pitchFamily="34" charset="0"/>
              <a:cs typeface="Arial" pitchFamily="34" charset="0"/>
            </a:endParaRPr>
          </a:p>
          <a:p>
            <a:pPr algn="ctr"/>
            <a:r>
              <a:rPr lang="en-US" sz="2000" b="1" dirty="0" smtClean="0">
                <a:latin typeface="+mj-lt"/>
                <a:cs typeface="Arial" pitchFamily="34" charset="0"/>
              </a:rPr>
              <a:t>From Titanic to Costa Concordia</a:t>
            </a:r>
          </a:p>
          <a:p>
            <a:pPr algn="ctr"/>
            <a:r>
              <a:rPr lang="en-US" sz="2000" b="1" dirty="0" smtClean="0">
                <a:solidFill>
                  <a:schemeClr val="bg1"/>
                </a:solidFill>
                <a:latin typeface="+mj-lt"/>
                <a:cs typeface="Arial" pitchFamily="34" charset="0"/>
              </a:rPr>
              <a:t>Human Factors in maritime accidents</a:t>
            </a:r>
          </a:p>
          <a:p>
            <a:pPr algn="ctr"/>
            <a:endParaRPr lang="en-US" sz="2000" b="1" dirty="0">
              <a:solidFill>
                <a:schemeClr val="bg1"/>
              </a:solidFill>
              <a:latin typeface="+mj-lt"/>
              <a:cs typeface="Arial" pitchFamily="34" charset="0"/>
            </a:endParaRPr>
          </a:p>
          <a:p>
            <a:pPr algn="ctr"/>
            <a:r>
              <a:rPr lang="en-US" sz="1600" b="1" dirty="0" smtClean="0">
                <a:solidFill>
                  <a:schemeClr val="bg1"/>
                </a:solidFill>
                <a:latin typeface="+mj-lt"/>
                <a:cs typeface="Arial" pitchFamily="34" charset="0"/>
              </a:rPr>
              <a:t>Jens-Uwe Schröder-Hinrichs</a:t>
            </a:r>
          </a:p>
          <a:p>
            <a:pPr algn="ctr"/>
            <a:r>
              <a:rPr lang="en-US" sz="1600" b="1" dirty="0" smtClean="0">
                <a:solidFill>
                  <a:schemeClr val="bg1"/>
                </a:solidFill>
                <a:latin typeface="+mj-lt"/>
                <a:cs typeface="Arial" pitchFamily="34" charset="0"/>
              </a:rPr>
              <a:t>Professor</a:t>
            </a:r>
          </a:p>
          <a:p>
            <a:pPr algn="ctr"/>
            <a:endParaRPr lang="en-US" sz="1400" b="1" dirty="0" smtClean="0">
              <a:solidFill>
                <a:schemeClr val="bg1"/>
              </a:solidFill>
              <a:latin typeface="Arial" pitchFamily="34" charset="0"/>
              <a:cs typeface="Arial" pitchFamily="34" charset="0"/>
            </a:endParaRPr>
          </a:p>
          <a:p>
            <a:pPr algn="ctr"/>
            <a:endParaRPr lang="en-US" sz="1400" b="1" dirty="0">
              <a:solidFill>
                <a:schemeClr val="bg1"/>
              </a:solidFill>
              <a:latin typeface="Arial" pitchFamily="34" charset="0"/>
              <a:cs typeface="Arial" pitchFamily="34" charset="0"/>
            </a:endParaRPr>
          </a:p>
          <a:p>
            <a:pPr algn="ctr"/>
            <a:endParaRPr lang="en-US" sz="1400" b="1" dirty="0" smtClean="0">
              <a:solidFill>
                <a:schemeClr val="bg1"/>
              </a:solidFill>
              <a:latin typeface="Arial" pitchFamily="34" charset="0"/>
              <a:cs typeface="Arial"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77" y="5458597"/>
            <a:ext cx="1833293" cy="36222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77" y="4626864"/>
            <a:ext cx="566652" cy="4807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477" y="6200187"/>
            <a:ext cx="2013204" cy="334605"/>
          </a:xfrm>
          <a:prstGeom prst="rect">
            <a:avLst/>
          </a:prstGeom>
        </p:spPr>
      </p:pic>
      <p:sp>
        <p:nvSpPr>
          <p:cNvPr id="2" name="Slide Number Placeholder 1"/>
          <p:cNvSpPr>
            <a:spLocks noGrp="1"/>
          </p:cNvSpPr>
          <p:nvPr>
            <p:ph type="sldNum" sz="quarter" idx="12"/>
          </p:nvPr>
        </p:nvSpPr>
        <p:spPr/>
        <p:txBody>
          <a:bodyPr/>
          <a:lstStyle/>
          <a:p>
            <a:fld id="{93DEFABD-058B-4604-A7D6-A2828BC0B547}" type="slidenum">
              <a:rPr lang="fr-FR" smtClean="0"/>
              <a:t>1</a:t>
            </a:fld>
            <a:endParaRPr lang="fr-FR"/>
          </a:p>
        </p:txBody>
      </p:sp>
    </p:spTree>
    <p:extLst>
      <p:ext uri="{BB962C8B-B14F-4D97-AF65-F5344CB8AC3E}">
        <p14:creationId xmlns:p14="http://schemas.microsoft.com/office/powerpoint/2010/main" val="2935659875"/>
      </p:ext>
    </p:extLst>
  </p:cSld>
  <p:clrMapOvr>
    <a:masterClrMapping/>
  </p:clrMapOvr>
  <mc:AlternateContent xmlns:mc="http://schemas.openxmlformats.org/markup-compatibility/2006" xmlns:p14="http://schemas.microsoft.com/office/powerpoint/2010/main">
    <mc:Choice Requires="p14">
      <p:transition spd="med" p14:dur="700" advClick="0" advTm="11930">
        <p:fade/>
      </p:transition>
    </mc:Choice>
    <mc:Fallback xmlns="">
      <p:transition spd="med" advClick="0" advTm="1193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6"/>
          <p:cNvSpPr>
            <a:spLocks noGrp="1"/>
          </p:cNvSpPr>
          <p:nvPr>
            <p:ph type="ftr" sz="quarter" idx="11"/>
          </p:nvPr>
        </p:nvSpPr>
        <p:spPr/>
        <p:txBody>
          <a:bodyPr/>
          <a:lstStyle/>
          <a:p>
            <a:r>
              <a:rPr lang="nl-NL" dirty="0" smtClean="0">
                <a:solidFill>
                  <a:prstClr val="black">
                    <a:tint val="75000"/>
                  </a:prstClr>
                </a:solidFill>
              </a:rPr>
              <a:t>IMCC Conference 2015, Dublin, Ireland</a:t>
            </a:r>
            <a:endParaRPr dirty="0">
              <a:solidFill>
                <a:prstClr val="black">
                  <a:tint val="75000"/>
                </a:prstClr>
              </a:solidFill>
            </a:endParaRPr>
          </a:p>
        </p:txBody>
      </p:sp>
      <p:sp>
        <p:nvSpPr>
          <p:cNvPr id="8" name="Foliennummernplatzhalter 7"/>
          <p:cNvSpPr>
            <a:spLocks noGrp="1"/>
          </p:cNvSpPr>
          <p:nvPr>
            <p:ph type="sldNum" sz="quarter" idx="12"/>
          </p:nvPr>
        </p:nvSpPr>
        <p:spPr/>
        <p:txBody>
          <a:bodyPr/>
          <a:lstStyle/>
          <a:p>
            <a:fld id="{76D8E909-938B-47AE-BA6E-C31282E5C101}" type="slidenum">
              <a:rPr lang="de-DE" smtClean="0">
                <a:solidFill>
                  <a:prstClr val="black">
                    <a:tint val="75000"/>
                  </a:prstClr>
                </a:solidFill>
              </a:rPr>
              <a:pPr/>
              <a:t>10</a:t>
            </a:fld>
            <a:endParaRPr lang="de-DE">
              <a:solidFill>
                <a:prstClr val="black">
                  <a:tint val="75000"/>
                </a:prstClr>
              </a:solidFill>
            </a:endParaRPr>
          </a:p>
        </p:txBody>
      </p:sp>
      <p:sp>
        <p:nvSpPr>
          <p:cNvPr id="3" name="Text Placeholder 2"/>
          <p:cNvSpPr>
            <a:spLocks noGrp="1"/>
          </p:cNvSpPr>
          <p:nvPr>
            <p:ph type="body" sz="quarter" idx="13"/>
          </p:nvPr>
        </p:nvSpPr>
        <p:spPr>
          <a:xfrm>
            <a:off x="457202" y="1099341"/>
            <a:ext cx="8363270" cy="456409"/>
          </a:xfrm>
        </p:spPr>
        <p:txBody>
          <a:bodyPr>
            <a:noAutofit/>
          </a:bodyPr>
          <a:lstStyle/>
          <a:p>
            <a:r>
              <a:rPr lang="en-US" sz="1800" noProof="1" smtClean="0">
                <a:latin typeface="Verdana" panose="020B0604030504040204" pitchFamily="34" charset="0"/>
                <a:ea typeface="Verdana" panose="020B0604030504040204" pitchFamily="34" charset="0"/>
                <a:cs typeface="Verdana" panose="020B0604030504040204" pitchFamily="34" charset="0"/>
              </a:rPr>
              <a:t>Technology and regulations have changed, but human factors …</a:t>
            </a:r>
            <a:endParaRPr lang="en-US" sz="1800" noProof="1">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p:cNvSpPr>
            <a:spLocks noGrp="1"/>
          </p:cNvSpPr>
          <p:nvPr>
            <p:ph type="body" sz="quarter" idx="16"/>
          </p:nvPr>
        </p:nvSpPr>
        <p:spPr/>
        <p:txBody>
          <a:bodyPr/>
          <a:lstStyle/>
          <a:p>
            <a:r>
              <a:rPr lang="en-US" sz="1600" b="1"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Possible Titanic factors</a:t>
            </a:r>
          </a:p>
          <a:p>
            <a:pPr lvl="1"/>
            <a:r>
              <a:rPr lang="en-US" sz="1600" noProof="1" smtClean="0">
                <a:latin typeface="Verdana" panose="020B0604030504040204" pitchFamily="34" charset="0"/>
                <a:ea typeface="Verdana" panose="020B0604030504040204" pitchFamily="34" charset="0"/>
                <a:cs typeface="Verdana" panose="020B0604030504040204" pitchFamily="34" charset="0"/>
              </a:rPr>
              <a:t>Authority gradient</a:t>
            </a:r>
          </a:p>
          <a:p>
            <a:pPr lvl="1"/>
            <a:r>
              <a:rPr lang="en-US" sz="1600" noProof="1" smtClean="0">
                <a:latin typeface="Verdana" panose="020B0604030504040204" pitchFamily="34" charset="0"/>
                <a:ea typeface="Verdana" panose="020B0604030504040204" pitchFamily="34" charset="0"/>
                <a:cs typeface="Verdana" panose="020B0604030504040204" pitchFamily="34" charset="0"/>
              </a:rPr>
              <a:t>Group think and the desire for harmony</a:t>
            </a:r>
          </a:p>
          <a:p>
            <a:pPr lvl="1"/>
            <a:r>
              <a:rPr lang="en-US" sz="1600" noProof="1" smtClean="0">
                <a:latin typeface="Verdana" panose="020B0604030504040204" pitchFamily="34" charset="0"/>
                <a:ea typeface="Verdana" panose="020B0604030504040204" pitchFamily="34" charset="0"/>
                <a:cs typeface="Verdana" panose="020B0604030504040204" pitchFamily="34" charset="0"/>
              </a:rPr>
              <a:t>Cognitive hysteresis</a:t>
            </a:r>
          </a:p>
          <a:p>
            <a:pPr lvl="1"/>
            <a:r>
              <a:rPr lang="en-US" sz="1600" noProof="1" smtClean="0">
                <a:latin typeface="Verdana" panose="020B0604030504040204" pitchFamily="34" charset="0"/>
                <a:ea typeface="Verdana" panose="020B0604030504040204" pitchFamily="34" charset="0"/>
                <a:cs typeface="Verdana" panose="020B0604030504040204" pitchFamily="34" charset="0"/>
              </a:rPr>
              <a:t>Efficiency thoroughness trade-offs (ETTO)</a:t>
            </a:r>
          </a:p>
          <a:p>
            <a:pPr lvl="1"/>
            <a:r>
              <a:rPr lang="en-US" sz="1600" noProof="1" smtClean="0">
                <a:latin typeface="Verdana" panose="020B0604030504040204" pitchFamily="34" charset="0"/>
                <a:ea typeface="Verdana" panose="020B0604030504040204" pitchFamily="34" charset="0"/>
                <a:cs typeface="Verdana" panose="020B0604030504040204" pitchFamily="34" charset="0"/>
              </a:rPr>
              <a:t>Organizational factors</a:t>
            </a:r>
          </a:p>
          <a:p>
            <a:r>
              <a:rPr lang="en-US" sz="1600" b="1" noProof="1" smtClean="0">
                <a:latin typeface="Verdana" panose="020B0604030504040204" pitchFamily="34" charset="0"/>
                <a:ea typeface="Verdana" panose="020B0604030504040204" pitchFamily="34" charset="0"/>
                <a:cs typeface="Verdana" panose="020B0604030504040204" pitchFamily="34" charset="0"/>
              </a:rPr>
              <a:t>Additional Non-Titanic factors</a:t>
            </a:r>
          </a:p>
          <a:p>
            <a:pPr lvl="1"/>
            <a:r>
              <a:rPr lang="en-US" sz="1600" noProof="1" smtClean="0">
                <a:latin typeface="Verdana" panose="020B0604030504040204" pitchFamily="34" charset="0"/>
                <a:ea typeface="Verdana" panose="020B0604030504040204" pitchFamily="34" charset="0"/>
                <a:cs typeface="Verdana" panose="020B0604030504040204" pitchFamily="34" charset="0"/>
              </a:rPr>
              <a:t>Communication</a:t>
            </a:r>
          </a:p>
          <a:p>
            <a:pPr marL="241300" lvl="1" indent="0">
              <a:buNone/>
            </a:pPr>
            <a:endParaRPr lang="en-US" noProof="1" smtClean="0"/>
          </a:p>
          <a:p>
            <a:endParaRPr lang="en-US" noProof="1" smtClean="0"/>
          </a:p>
        </p:txBody>
      </p:sp>
      <p:pic>
        <p:nvPicPr>
          <p:cNvPr id="63496" name="Picture 8" descr="[05/04/12] Das Wrack der Titanic verkommt zu einer Müllkippe. Nun schützt die UNESCO das Wrack."/>
          <p:cNvPicPr>
            <a:picLocks noGrp="1" noChangeAspect="1" noChangeArrowheads="1"/>
          </p:cNvPicPr>
          <p:nvPr>
            <p:ph type="pic" sz="quarter" idx="14"/>
          </p:nvPr>
        </p:nvPicPr>
        <p:blipFill>
          <a:blip r:embed="rId3" cstate="print"/>
          <a:srcRect t="6293" b="6293"/>
          <a:stretch>
            <a:fillRect/>
          </a:stretch>
        </p:blipFill>
        <p:spPr bwMode="auto">
          <a:xfrm>
            <a:off x="3414694" y="1889422"/>
            <a:ext cx="6164317" cy="3771826"/>
          </a:xfrm>
          <a:prstGeom prst="rect">
            <a:avLst/>
          </a:prstGeom>
          <a:noFill/>
        </p:spPr>
      </p:pic>
      <p:cxnSp>
        <p:nvCxnSpPr>
          <p:cNvPr id="9" name="Straight Connector 8"/>
          <p:cNvCxnSpPr/>
          <p:nvPr/>
        </p:nvCxnSpPr>
        <p:spPr>
          <a:xfrm>
            <a:off x="0" y="836712"/>
            <a:ext cx="889248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250825" y="454658"/>
            <a:ext cx="8641656" cy="670086"/>
          </a:xfrm>
        </p:spPr>
        <p:txBody>
          <a:bodyPr>
            <a:normAutofit/>
          </a:bodyPr>
          <a:lstStyle/>
          <a:p>
            <a:r>
              <a:rPr lang="en-US" sz="1800" noProof="1" smtClean="0">
                <a:solidFill>
                  <a:srgbClr val="002060"/>
                </a:solidFill>
                <a:latin typeface="Verdana" panose="020B0604030504040204" pitchFamily="34" charset="0"/>
                <a:ea typeface="Verdana" panose="020B0604030504040204" pitchFamily="34" charset="0"/>
                <a:cs typeface="Verdana" panose="020B0604030504040204" pitchFamily="34" charset="0"/>
              </a:rPr>
              <a:t>Human factors reviewed</a:t>
            </a:r>
            <a:endParaRPr lang="en-US" sz="1800" noProof="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6455179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Authority gradient (1)</a:t>
            </a:r>
            <a:endParaRPr lang="en-US" noProof="1"/>
          </a:p>
        </p:txBody>
      </p:sp>
      <p:pic>
        <p:nvPicPr>
          <p:cNvPr id="6148" name="Picture 4" descr="http://www.uscg.mil/tcyorktown/info/History/Cutters/Cuyahoga/Cuyahoga_Wreck2.jpg"/>
          <p:cNvPicPr>
            <a:picLocks noChangeAspect="1" noChangeArrowheads="1"/>
          </p:cNvPicPr>
          <p:nvPr/>
        </p:nvPicPr>
        <p:blipFill>
          <a:blip r:embed="rId3" cstate="print"/>
          <a:srcRect/>
          <a:stretch>
            <a:fillRect/>
          </a:stretch>
        </p:blipFill>
        <p:spPr bwMode="auto">
          <a:xfrm>
            <a:off x="4427984" y="168124"/>
            <a:ext cx="4486938" cy="2450920"/>
          </a:xfrm>
          <a:prstGeom prst="rect">
            <a:avLst/>
          </a:prstGeom>
          <a:noFill/>
        </p:spPr>
      </p:pic>
      <p:pic>
        <p:nvPicPr>
          <p:cNvPr id="10" name="Picture 3" descr="he2"/>
          <p:cNvPicPr>
            <a:picLocks noChangeAspect="1" noChangeArrowheads="1"/>
          </p:cNvPicPr>
          <p:nvPr/>
        </p:nvPicPr>
        <p:blipFill>
          <a:blip r:embed="rId4" cstate="print"/>
          <a:srcRect/>
          <a:stretch>
            <a:fillRect/>
          </a:stretch>
        </p:blipFill>
        <p:spPr bwMode="auto">
          <a:xfrm>
            <a:off x="215371" y="1542136"/>
            <a:ext cx="5339268" cy="4479152"/>
          </a:xfrm>
          <a:prstGeom prst="rect">
            <a:avLst/>
          </a:prstGeom>
          <a:noFill/>
          <a:ln w="9525">
            <a:noFill/>
            <a:miter lim="800000"/>
            <a:headEnd/>
            <a:tailEnd/>
          </a:ln>
        </p:spPr>
      </p:pic>
      <p:sp>
        <p:nvSpPr>
          <p:cNvPr id="11" name="TextBox 10"/>
          <p:cNvSpPr txBox="1"/>
          <p:nvPr/>
        </p:nvSpPr>
        <p:spPr>
          <a:xfrm>
            <a:off x="7092280" y="2910136"/>
            <a:ext cx="1606530" cy="230832"/>
          </a:xfrm>
          <a:prstGeom prst="rect">
            <a:avLst/>
          </a:prstGeom>
          <a:noFill/>
        </p:spPr>
        <p:txBody>
          <a:bodyPr wrap="none" rtlCol="0">
            <a:spAutoFit/>
          </a:bodyPr>
          <a:lstStyle/>
          <a:p>
            <a:r>
              <a:rPr lang="en-GB" sz="900" dirty="0" smtClean="0"/>
              <a:t>Pictures: WMU, www.uscg.mil</a:t>
            </a:r>
            <a:endParaRPr lang="en-GB" sz="900" dirty="0"/>
          </a:p>
        </p:txBody>
      </p:sp>
      <p:sp>
        <p:nvSpPr>
          <p:cNvPr id="12" name="TextBox 11"/>
          <p:cNvSpPr txBox="1"/>
          <p:nvPr/>
        </p:nvSpPr>
        <p:spPr>
          <a:xfrm>
            <a:off x="5914212" y="4149080"/>
            <a:ext cx="3050276" cy="923330"/>
          </a:xfrm>
          <a:prstGeom prst="rect">
            <a:avLst/>
          </a:prstGeom>
          <a:noFill/>
        </p:spPr>
        <p:txBody>
          <a:bodyPr wrap="square" rtlCol="0">
            <a:spAutoFit/>
          </a:bodyPr>
          <a:lstStyle/>
          <a:p>
            <a:r>
              <a:rPr lang="en-GB" dirty="0" smtClean="0"/>
              <a:t>The ability to challenge decisions taken on a higher level of authority</a:t>
            </a:r>
            <a:endParaRPr lang="en-GB" dirty="0"/>
          </a:p>
        </p:txBody>
      </p:sp>
      <p:sp>
        <p:nvSpPr>
          <p:cNvPr id="13" name="TextBox 12"/>
          <p:cNvSpPr txBox="1"/>
          <p:nvPr/>
        </p:nvSpPr>
        <p:spPr>
          <a:xfrm>
            <a:off x="368488" y="1115452"/>
            <a:ext cx="2494657" cy="369332"/>
          </a:xfrm>
          <a:prstGeom prst="rect">
            <a:avLst/>
          </a:prstGeom>
          <a:noFill/>
        </p:spPr>
        <p:txBody>
          <a:bodyPr wrap="none" rtlCol="0">
            <a:spAutoFit/>
          </a:bodyPr>
          <a:lstStyle/>
          <a:p>
            <a:r>
              <a:rPr lang="en-GB" dirty="0" smtClean="0"/>
              <a:t>USCG CUYAHOGA (1978)</a:t>
            </a:r>
            <a:endParaRPr lang="en-GB" dirty="0"/>
          </a:p>
        </p:txBody>
      </p:sp>
      <p:sp>
        <p:nvSpPr>
          <p:cNvPr id="2" name="Slide Number Placeholder 1"/>
          <p:cNvSpPr>
            <a:spLocks noGrp="1"/>
          </p:cNvSpPr>
          <p:nvPr>
            <p:ph type="sldNum" sz="quarter" idx="12"/>
          </p:nvPr>
        </p:nvSpPr>
        <p:spPr/>
        <p:txBody>
          <a:bodyPr/>
          <a:lstStyle/>
          <a:p>
            <a:fld id="{76D8E909-938B-47AE-BA6E-C31282E5C101}" type="slidenum">
              <a:rPr lang="de-DE" smtClean="0"/>
              <a:pPr/>
              <a:t>11</a:t>
            </a:fld>
            <a:endParaRPr lang="de-DE"/>
          </a:p>
        </p:txBody>
      </p:sp>
    </p:spTree>
    <p:extLst>
      <p:ext uri="{BB962C8B-B14F-4D97-AF65-F5344CB8AC3E}">
        <p14:creationId xmlns:p14="http://schemas.microsoft.com/office/powerpoint/2010/main" val="14193005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Authority gradient (2)</a:t>
            </a:r>
            <a:endParaRPr lang="en-US" noProof="1"/>
          </a:p>
        </p:txBody>
      </p:sp>
      <p:pic>
        <p:nvPicPr>
          <p:cNvPr id="6148" name="Picture 4" descr="http://www.uscg.mil/tcyorktown/info/History/Cutters/Cuyahoga/Cuyahoga_Wreck2.jpg"/>
          <p:cNvPicPr>
            <a:picLocks noChangeAspect="1" noChangeArrowheads="1"/>
          </p:cNvPicPr>
          <p:nvPr/>
        </p:nvPicPr>
        <p:blipFill>
          <a:blip r:embed="rId3" cstate="print"/>
          <a:srcRect/>
          <a:stretch>
            <a:fillRect/>
          </a:stretch>
        </p:blipFill>
        <p:spPr bwMode="auto">
          <a:xfrm>
            <a:off x="4427984" y="168124"/>
            <a:ext cx="4486938" cy="2450920"/>
          </a:xfrm>
          <a:prstGeom prst="rect">
            <a:avLst/>
          </a:prstGeom>
          <a:noFill/>
        </p:spPr>
      </p:pic>
      <p:pic>
        <p:nvPicPr>
          <p:cNvPr id="10" name="Picture 3" descr="he2"/>
          <p:cNvPicPr>
            <a:picLocks noChangeAspect="1" noChangeArrowheads="1"/>
          </p:cNvPicPr>
          <p:nvPr/>
        </p:nvPicPr>
        <p:blipFill>
          <a:blip r:embed="rId4" cstate="print"/>
          <a:srcRect/>
          <a:stretch>
            <a:fillRect/>
          </a:stretch>
        </p:blipFill>
        <p:spPr bwMode="auto">
          <a:xfrm>
            <a:off x="215371" y="1542136"/>
            <a:ext cx="5339268" cy="4479152"/>
          </a:xfrm>
          <a:prstGeom prst="rect">
            <a:avLst/>
          </a:prstGeom>
          <a:noFill/>
          <a:ln w="9525">
            <a:noFill/>
            <a:miter lim="800000"/>
            <a:headEnd/>
            <a:tailEnd/>
          </a:ln>
        </p:spPr>
      </p:pic>
      <p:sp>
        <p:nvSpPr>
          <p:cNvPr id="11" name="TextBox 10"/>
          <p:cNvSpPr txBox="1"/>
          <p:nvPr/>
        </p:nvSpPr>
        <p:spPr>
          <a:xfrm>
            <a:off x="7092280" y="2910136"/>
            <a:ext cx="1606530" cy="230832"/>
          </a:xfrm>
          <a:prstGeom prst="rect">
            <a:avLst/>
          </a:prstGeom>
          <a:noFill/>
        </p:spPr>
        <p:txBody>
          <a:bodyPr wrap="none" rtlCol="0">
            <a:spAutoFit/>
          </a:bodyPr>
          <a:lstStyle/>
          <a:p>
            <a:r>
              <a:rPr lang="en-GB" sz="900" dirty="0" smtClean="0"/>
              <a:t>Pictures: WMU, www.uscg.mil</a:t>
            </a:r>
            <a:endParaRPr lang="en-GB" sz="900" dirty="0"/>
          </a:p>
        </p:txBody>
      </p:sp>
      <p:sp>
        <p:nvSpPr>
          <p:cNvPr id="12" name="TextBox 11"/>
          <p:cNvSpPr txBox="1"/>
          <p:nvPr/>
        </p:nvSpPr>
        <p:spPr>
          <a:xfrm>
            <a:off x="5914212" y="4149080"/>
            <a:ext cx="3050276" cy="923330"/>
          </a:xfrm>
          <a:prstGeom prst="rect">
            <a:avLst/>
          </a:prstGeom>
          <a:noFill/>
        </p:spPr>
        <p:txBody>
          <a:bodyPr wrap="square" rtlCol="0">
            <a:spAutoFit/>
          </a:bodyPr>
          <a:lstStyle/>
          <a:p>
            <a:r>
              <a:rPr lang="en-GB" dirty="0" smtClean="0"/>
              <a:t>The ability to challenge decisions taken on a higher level of authority</a:t>
            </a:r>
            <a:endParaRPr lang="en-GB" dirty="0"/>
          </a:p>
        </p:txBody>
      </p:sp>
      <p:sp>
        <p:nvSpPr>
          <p:cNvPr id="13" name="TextBox 12"/>
          <p:cNvSpPr txBox="1"/>
          <p:nvPr/>
        </p:nvSpPr>
        <p:spPr>
          <a:xfrm>
            <a:off x="368488" y="1115452"/>
            <a:ext cx="2494657" cy="369332"/>
          </a:xfrm>
          <a:prstGeom prst="rect">
            <a:avLst/>
          </a:prstGeom>
          <a:noFill/>
        </p:spPr>
        <p:txBody>
          <a:bodyPr wrap="none" rtlCol="0">
            <a:spAutoFit/>
          </a:bodyPr>
          <a:lstStyle/>
          <a:p>
            <a:r>
              <a:rPr lang="en-GB" dirty="0" smtClean="0"/>
              <a:t>USCG CUYAHOGA (1978)</a:t>
            </a:r>
            <a:endParaRPr lang="en-GB" dirty="0"/>
          </a:p>
        </p:txBody>
      </p:sp>
      <p:cxnSp>
        <p:nvCxnSpPr>
          <p:cNvPr id="4" name="Straight Arrow Connector 3"/>
          <p:cNvCxnSpPr/>
          <p:nvPr/>
        </p:nvCxnSpPr>
        <p:spPr>
          <a:xfrm>
            <a:off x="395536" y="2123140"/>
            <a:ext cx="504056" cy="1512168"/>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6" name="Straight Arrow Connector 5"/>
          <p:cNvCxnSpPr/>
          <p:nvPr/>
        </p:nvCxnSpPr>
        <p:spPr>
          <a:xfrm flipH="1" flipV="1">
            <a:off x="4211960" y="3923340"/>
            <a:ext cx="576064" cy="158417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2267744" y="3635308"/>
            <a:ext cx="432048" cy="1224136"/>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76D8E909-938B-47AE-BA6E-C31282E5C101}" type="slidenum">
              <a:rPr lang="de-DE" smtClean="0"/>
              <a:pPr/>
              <a:t>12</a:t>
            </a:fld>
            <a:endParaRPr lang="de-DE"/>
          </a:p>
        </p:txBody>
      </p:sp>
    </p:spTree>
    <p:extLst>
      <p:ext uri="{BB962C8B-B14F-4D97-AF65-F5344CB8AC3E}">
        <p14:creationId xmlns:p14="http://schemas.microsoft.com/office/powerpoint/2010/main" val="107905555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Authority gradient (3)</a:t>
            </a:r>
            <a:endParaRPr lang="en-US" noProof="1"/>
          </a:p>
        </p:txBody>
      </p:sp>
      <p:sp>
        <p:nvSpPr>
          <p:cNvPr id="11" name="TextBox 10"/>
          <p:cNvSpPr txBox="1"/>
          <p:nvPr/>
        </p:nvSpPr>
        <p:spPr>
          <a:xfrm>
            <a:off x="6804248" y="5733256"/>
            <a:ext cx="1835759" cy="230832"/>
          </a:xfrm>
          <a:prstGeom prst="rect">
            <a:avLst/>
          </a:prstGeom>
          <a:noFill/>
        </p:spPr>
        <p:txBody>
          <a:bodyPr wrap="none" rtlCol="0">
            <a:spAutoFit/>
          </a:bodyPr>
          <a:lstStyle/>
          <a:p>
            <a:r>
              <a:rPr lang="en-GB" sz="900" dirty="0" smtClean="0"/>
              <a:t>Pictures: www.dieselduck.ca; MAIB</a:t>
            </a:r>
            <a:endParaRPr lang="en-GB" sz="900" dirty="0"/>
          </a:p>
        </p:txBody>
      </p:sp>
      <p:pic>
        <p:nvPicPr>
          <p:cNvPr id="57347" name="Picture 3"/>
          <p:cNvPicPr>
            <a:picLocks noChangeAspect="1" noChangeArrowheads="1"/>
          </p:cNvPicPr>
          <p:nvPr/>
        </p:nvPicPr>
        <p:blipFill>
          <a:blip r:embed="rId3" cstate="print"/>
          <a:srcRect/>
          <a:stretch>
            <a:fillRect/>
          </a:stretch>
        </p:blipFill>
        <p:spPr bwMode="auto">
          <a:xfrm>
            <a:off x="3220901" y="1052736"/>
            <a:ext cx="7128760" cy="4678695"/>
          </a:xfrm>
          <a:prstGeom prst="rect">
            <a:avLst/>
          </a:prstGeom>
          <a:noFill/>
          <a:ln w="9525">
            <a:noFill/>
            <a:miter lim="800000"/>
            <a:headEnd/>
            <a:tailEnd/>
          </a:ln>
        </p:spPr>
      </p:pic>
      <p:pic>
        <p:nvPicPr>
          <p:cNvPr id="57346" name="Picture 2" descr="0282-mv bow mariner.01.jpg 24.2K">
            <a:hlinkClick r:id="rId4"/>
          </p:cNvPr>
          <p:cNvPicPr>
            <a:picLocks noChangeAspect="1" noChangeArrowheads="1"/>
          </p:cNvPicPr>
          <p:nvPr/>
        </p:nvPicPr>
        <p:blipFill>
          <a:blip r:embed="rId5" cstate="print"/>
          <a:srcRect/>
          <a:stretch>
            <a:fillRect/>
          </a:stretch>
        </p:blipFill>
        <p:spPr bwMode="auto">
          <a:xfrm>
            <a:off x="-199266" y="3212976"/>
            <a:ext cx="3810000" cy="2781300"/>
          </a:xfrm>
          <a:prstGeom prst="rect">
            <a:avLst/>
          </a:prstGeom>
          <a:noFill/>
        </p:spPr>
      </p:pic>
      <p:sp>
        <p:nvSpPr>
          <p:cNvPr id="12" name="TextBox 11"/>
          <p:cNvSpPr txBox="1"/>
          <p:nvPr/>
        </p:nvSpPr>
        <p:spPr>
          <a:xfrm>
            <a:off x="323528" y="1785590"/>
            <a:ext cx="2278894" cy="923330"/>
          </a:xfrm>
          <a:prstGeom prst="rect">
            <a:avLst/>
          </a:prstGeom>
          <a:noFill/>
        </p:spPr>
        <p:txBody>
          <a:bodyPr wrap="none" rtlCol="0">
            <a:spAutoFit/>
          </a:bodyPr>
          <a:lstStyle/>
          <a:p>
            <a:r>
              <a:rPr lang="en-GB" dirty="0" smtClean="0"/>
              <a:t>BOW MARINER (2004)</a:t>
            </a:r>
          </a:p>
          <a:p>
            <a:r>
              <a:rPr lang="en-GB" dirty="0" smtClean="0"/>
              <a:t>GREEN LILY (1997)</a:t>
            </a:r>
          </a:p>
          <a:p>
            <a:r>
              <a:rPr lang="en-GB" dirty="0" smtClean="0"/>
              <a:t>...</a:t>
            </a:r>
            <a:endParaRPr lang="en-GB" dirty="0"/>
          </a:p>
        </p:txBody>
      </p:sp>
      <p:sp>
        <p:nvSpPr>
          <p:cNvPr id="2" name="Slide Number Placeholder 1"/>
          <p:cNvSpPr>
            <a:spLocks noGrp="1"/>
          </p:cNvSpPr>
          <p:nvPr>
            <p:ph type="sldNum" sz="quarter" idx="12"/>
          </p:nvPr>
        </p:nvSpPr>
        <p:spPr/>
        <p:txBody>
          <a:bodyPr/>
          <a:lstStyle/>
          <a:p>
            <a:fld id="{76D8E909-938B-47AE-BA6E-C31282E5C101}" type="slidenum">
              <a:rPr lang="de-DE" smtClean="0"/>
              <a:pPr/>
              <a:t>13</a:t>
            </a:fld>
            <a:endParaRPr lang="de-DE"/>
          </a:p>
        </p:txBody>
      </p:sp>
    </p:spTree>
    <p:extLst>
      <p:ext uri="{BB962C8B-B14F-4D97-AF65-F5344CB8AC3E}">
        <p14:creationId xmlns:p14="http://schemas.microsoft.com/office/powerpoint/2010/main" val="71697487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Group think or the desire for harmony … (1)</a:t>
            </a:r>
            <a:endParaRPr lang="en-US" noProof="1"/>
          </a:p>
        </p:txBody>
      </p:sp>
      <p:pic>
        <p:nvPicPr>
          <p:cNvPr id="59394" name="Picture 2" descr="http://www.marine-marchande.net/Jourlejour/5101-5200/84-Bohlen_1961_W%20Kramer.jpg"/>
          <p:cNvPicPr>
            <a:picLocks noChangeAspect="1" noChangeArrowheads="1"/>
          </p:cNvPicPr>
          <p:nvPr/>
        </p:nvPicPr>
        <p:blipFill>
          <a:blip r:embed="rId2" cstate="print"/>
          <a:srcRect/>
          <a:stretch>
            <a:fillRect/>
          </a:stretch>
        </p:blipFill>
        <p:spPr bwMode="auto">
          <a:xfrm>
            <a:off x="1424262" y="1660790"/>
            <a:ext cx="6316090" cy="3709561"/>
          </a:xfrm>
          <a:prstGeom prst="rect">
            <a:avLst/>
          </a:prstGeom>
          <a:noFill/>
        </p:spPr>
      </p:pic>
      <p:sp>
        <p:nvSpPr>
          <p:cNvPr id="10" name="TextBox 9"/>
          <p:cNvSpPr txBox="1"/>
          <p:nvPr/>
        </p:nvSpPr>
        <p:spPr>
          <a:xfrm>
            <a:off x="354838" y="1187460"/>
            <a:ext cx="1627369" cy="369332"/>
          </a:xfrm>
          <a:prstGeom prst="rect">
            <a:avLst/>
          </a:prstGeom>
          <a:noFill/>
        </p:spPr>
        <p:txBody>
          <a:bodyPr wrap="none" rtlCol="0">
            <a:spAutoFit/>
          </a:bodyPr>
          <a:lstStyle/>
          <a:p>
            <a:r>
              <a:rPr lang="en-GB" dirty="0" smtClean="0"/>
              <a:t>BÖHLEN (1976)</a:t>
            </a:r>
            <a:endParaRPr lang="en-GB" dirty="0"/>
          </a:p>
        </p:txBody>
      </p:sp>
      <p:sp>
        <p:nvSpPr>
          <p:cNvPr id="12" name="TextBox 11"/>
          <p:cNvSpPr txBox="1"/>
          <p:nvPr/>
        </p:nvSpPr>
        <p:spPr>
          <a:xfrm>
            <a:off x="2499856" y="5517232"/>
            <a:ext cx="3728328" cy="369332"/>
          </a:xfrm>
          <a:prstGeom prst="rect">
            <a:avLst/>
          </a:prstGeom>
          <a:noFill/>
        </p:spPr>
        <p:txBody>
          <a:bodyPr wrap="none" rtlCol="0">
            <a:spAutoFit/>
          </a:bodyPr>
          <a:lstStyle/>
          <a:p>
            <a:r>
              <a:rPr lang="en-GB" dirty="0" smtClean="0"/>
              <a:t>Are critical comments appreciated ...?</a:t>
            </a:r>
            <a:endParaRPr lang="en-GB" dirty="0"/>
          </a:p>
        </p:txBody>
      </p:sp>
      <p:sp>
        <p:nvSpPr>
          <p:cNvPr id="2" name="Slide Number Placeholder 1"/>
          <p:cNvSpPr>
            <a:spLocks noGrp="1"/>
          </p:cNvSpPr>
          <p:nvPr>
            <p:ph type="sldNum" sz="quarter" idx="12"/>
          </p:nvPr>
        </p:nvSpPr>
        <p:spPr/>
        <p:txBody>
          <a:bodyPr/>
          <a:lstStyle/>
          <a:p>
            <a:fld id="{76D8E909-938B-47AE-BA6E-C31282E5C101}" type="slidenum">
              <a:rPr lang="de-DE" smtClean="0"/>
              <a:pPr/>
              <a:t>14</a:t>
            </a:fld>
            <a:endParaRPr lang="de-DE"/>
          </a:p>
        </p:txBody>
      </p:sp>
    </p:spTree>
    <p:extLst>
      <p:ext uri="{BB962C8B-B14F-4D97-AF65-F5344CB8AC3E}">
        <p14:creationId xmlns:p14="http://schemas.microsoft.com/office/powerpoint/2010/main" val="418200704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Group think or the desire for harmony … (2)</a:t>
            </a:r>
            <a:endParaRPr lang="en-US" noProof="1"/>
          </a:p>
        </p:txBody>
      </p:sp>
      <p:pic>
        <p:nvPicPr>
          <p:cNvPr id="11" name="Picture 2" descr="Titanic: Chief Officer Henry Wilde (front, second from left) sits along side Captain Smith (front second right) in this picture of the ship's doomed top command"/>
          <p:cNvPicPr>
            <a:picLocks noChangeAspect="1" noChangeArrowheads="1"/>
          </p:cNvPicPr>
          <p:nvPr/>
        </p:nvPicPr>
        <p:blipFill>
          <a:blip r:embed="rId2" cstate="print"/>
          <a:srcRect/>
          <a:stretch>
            <a:fillRect/>
          </a:stretch>
        </p:blipFill>
        <p:spPr bwMode="auto">
          <a:xfrm>
            <a:off x="1316237" y="1268060"/>
            <a:ext cx="6462985" cy="4298148"/>
          </a:xfrm>
          <a:prstGeom prst="rect">
            <a:avLst/>
          </a:prstGeom>
          <a:noFill/>
        </p:spPr>
      </p:pic>
      <p:sp>
        <p:nvSpPr>
          <p:cNvPr id="13" name="TextBox 12"/>
          <p:cNvSpPr txBox="1"/>
          <p:nvPr/>
        </p:nvSpPr>
        <p:spPr>
          <a:xfrm>
            <a:off x="7258205" y="980728"/>
            <a:ext cx="1428596" cy="230832"/>
          </a:xfrm>
          <a:prstGeom prst="rect">
            <a:avLst/>
          </a:prstGeom>
          <a:noFill/>
        </p:spPr>
        <p:txBody>
          <a:bodyPr wrap="none" rtlCol="0">
            <a:spAutoFit/>
          </a:bodyPr>
          <a:lstStyle/>
          <a:p>
            <a:r>
              <a:rPr lang="en-GB" sz="900" dirty="0" smtClean="0"/>
              <a:t>Picture: www.mirror.co.uk</a:t>
            </a:r>
            <a:endParaRPr lang="en-GB" sz="900" dirty="0"/>
          </a:p>
        </p:txBody>
      </p:sp>
      <p:sp>
        <p:nvSpPr>
          <p:cNvPr id="14" name="TextBox 13"/>
          <p:cNvSpPr txBox="1"/>
          <p:nvPr/>
        </p:nvSpPr>
        <p:spPr>
          <a:xfrm>
            <a:off x="2763383" y="5589240"/>
            <a:ext cx="3032753" cy="369332"/>
          </a:xfrm>
          <a:prstGeom prst="rect">
            <a:avLst/>
          </a:prstGeom>
          <a:noFill/>
        </p:spPr>
        <p:txBody>
          <a:bodyPr wrap="none" rtlCol="0">
            <a:spAutoFit/>
          </a:bodyPr>
          <a:lstStyle/>
          <a:p>
            <a:r>
              <a:rPr lang="en-GB" dirty="0" smtClean="0"/>
              <a:t>... were they all in agreement?</a:t>
            </a:r>
            <a:endParaRPr lang="en-GB" dirty="0"/>
          </a:p>
        </p:txBody>
      </p:sp>
      <p:sp>
        <p:nvSpPr>
          <p:cNvPr id="2" name="Slide Number Placeholder 1"/>
          <p:cNvSpPr>
            <a:spLocks noGrp="1"/>
          </p:cNvSpPr>
          <p:nvPr>
            <p:ph type="sldNum" sz="quarter" idx="12"/>
          </p:nvPr>
        </p:nvSpPr>
        <p:spPr/>
        <p:txBody>
          <a:bodyPr/>
          <a:lstStyle/>
          <a:p>
            <a:fld id="{76D8E909-938B-47AE-BA6E-C31282E5C101}" type="slidenum">
              <a:rPr lang="de-DE" smtClean="0"/>
              <a:pPr/>
              <a:t>15</a:t>
            </a:fld>
            <a:endParaRPr lang="de-DE"/>
          </a:p>
        </p:txBody>
      </p:sp>
    </p:spTree>
    <p:extLst>
      <p:ext uri="{BB962C8B-B14F-4D97-AF65-F5344CB8AC3E}">
        <p14:creationId xmlns:p14="http://schemas.microsoft.com/office/powerpoint/2010/main" val="266758880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Cognitive hysteresis (1)</a:t>
            </a:r>
            <a:endParaRPr lang="en-US" noProof="1"/>
          </a:p>
        </p:txBody>
      </p:sp>
      <p:pic>
        <p:nvPicPr>
          <p:cNvPr id="62466" name="Picture 2" descr="Image View"/>
          <p:cNvPicPr>
            <a:picLocks noChangeAspect="1" noChangeArrowheads="1"/>
          </p:cNvPicPr>
          <p:nvPr/>
        </p:nvPicPr>
        <p:blipFill>
          <a:blip r:embed="rId2" cstate="print"/>
          <a:srcRect/>
          <a:stretch>
            <a:fillRect/>
          </a:stretch>
        </p:blipFill>
        <p:spPr bwMode="auto">
          <a:xfrm>
            <a:off x="322808" y="1223109"/>
            <a:ext cx="2667000" cy="2571751"/>
          </a:xfrm>
          <a:prstGeom prst="rect">
            <a:avLst/>
          </a:prstGeom>
          <a:noFill/>
        </p:spPr>
      </p:pic>
      <p:pic>
        <p:nvPicPr>
          <p:cNvPr id="62468" name="Picture 4" descr="http://www.illusionen.biz/blog/wp-content/uploads/2008/09/robbeoderesel.gif">
            <a:hlinkClick r:id="rId3"/>
          </p:cNvPr>
          <p:cNvPicPr>
            <a:picLocks noChangeAspect="1" noChangeArrowheads="1"/>
          </p:cNvPicPr>
          <p:nvPr/>
        </p:nvPicPr>
        <p:blipFill>
          <a:blip r:embed="rId4" cstate="print"/>
          <a:srcRect/>
          <a:stretch>
            <a:fillRect/>
          </a:stretch>
        </p:blipFill>
        <p:spPr bwMode="auto">
          <a:xfrm>
            <a:off x="6540161" y="1977919"/>
            <a:ext cx="2076450" cy="2857500"/>
          </a:xfrm>
          <a:prstGeom prst="rect">
            <a:avLst/>
          </a:prstGeom>
          <a:noFill/>
        </p:spPr>
      </p:pic>
      <p:pic>
        <p:nvPicPr>
          <p:cNvPr id="62470" name="Picture 6" descr="http://www.illusionen.biz/blog/wp-content/uploads/2008/09/alte_junge_frau_1.gif">
            <a:hlinkClick r:id="rId5"/>
          </p:cNvPr>
          <p:cNvPicPr>
            <a:picLocks noChangeAspect="1" noChangeArrowheads="1"/>
          </p:cNvPicPr>
          <p:nvPr/>
        </p:nvPicPr>
        <p:blipFill>
          <a:blip r:embed="rId6" cstate="print"/>
          <a:srcRect/>
          <a:stretch>
            <a:fillRect/>
          </a:stretch>
        </p:blipFill>
        <p:spPr bwMode="auto">
          <a:xfrm>
            <a:off x="3363525" y="2204864"/>
            <a:ext cx="2720643" cy="3721636"/>
          </a:xfrm>
          <a:prstGeom prst="rect">
            <a:avLst/>
          </a:prstGeom>
          <a:noFill/>
        </p:spPr>
      </p:pic>
      <p:sp>
        <p:nvSpPr>
          <p:cNvPr id="10" name="TextBox 9"/>
          <p:cNvSpPr txBox="1"/>
          <p:nvPr/>
        </p:nvSpPr>
        <p:spPr>
          <a:xfrm>
            <a:off x="3990853" y="1269243"/>
            <a:ext cx="3029419" cy="646331"/>
          </a:xfrm>
          <a:prstGeom prst="rect">
            <a:avLst/>
          </a:prstGeom>
          <a:noFill/>
        </p:spPr>
        <p:txBody>
          <a:bodyPr wrap="none" rtlCol="0">
            <a:spAutoFit/>
          </a:bodyPr>
          <a:lstStyle/>
          <a:p>
            <a:r>
              <a:rPr lang="en-GB" dirty="0" smtClean="0"/>
              <a:t>What do you see and what</a:t>
            </a:r>
          </a:p>
          <a:p>
            <a:r>
              <a:rPr lang="en-GB" dirty="0" smtClean="0"/>
              <a:t>does it require to change this?</a:t>
            </a:r>
            <a:endParaRPr lang="en-GB" dirty="0"/>
          </a:p>
        </p:txBody>
      </p:sp>
      <p:sp>
        <p:nvSpPr>
          <p:cNvPr id="2" name="Slide Number Placeholder 1"/>
          <p:cNvSpPr>
            <a:spLocks noGrp="1"/>
          </p:cNvSpPr>
          <p:nvPr>
            <p:ph type="sldNum" sz="quarter" idx="12"/>
          </p:nvPr>
        </p:nvSpPr>
        <p:spPr/>
        <p:txBody>
          <a:bodyPr/>
          <a:lstStyle/>
          <a:p>
            <a:fld id="{76D8E909-938B-47AE-BA6E-C31282E5C101}" type="slidenum">
              <a:rPr lang="de-DE" smtClean="0"/>
              <a:pPr/>
              <a:t>16</a:t>
            </a:fld>
            <a:endParaRPr lang="de-DE"/>
          </a:p>
        </p:txBody>
      </p:sp>
    </p:spTree>
    <p:extLst>
      <p:ext uri="{BB962C8B-B14F-4D97-AF65-F5344CB8AC3E}">
        <p14:creationId xmlns:p14="http://schemas.microsoft.com/office/powerpoint/2010/main" val="14867721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Cognitive hysteresis (2)</a:t>
            </a:r>
            <a:endParaRPr lang="en-US" noProof="1"/>
          </a:p>
        </p:txBody>
      </p:sp>
      <p:pic>
        <p:nvPicPr>
          <p:cNvPr id="62466" name="Picture 2" descr="Image View"/>
          <p:cNvPicPr>
            <a:picLocks noChangeAspect="1" noChangeArrowheads="1"/>
          </p:cNvPicPr>
          <p:nvPr/>
        </p:nvPicPr>
        <p:blipFill>
          <a:blip r:embed="rId2" cstate="print"/>
          <a:srcRect/>
          <a:stretch>
            <a:fillRect/>
          </a:stretch>
        </p:blipFill>
        <p:spPr bwMode="auto">
          <a:xfrm>
            <a:off x="322808" y="1223109"/>
            <a:ext cx="2667000" cy="2571751"/>
          </a:xfrm>
          <a:prstGeom prst="rect">
            <a:avLst/>
          </a:prstGeom>
          <a:noFill/>
        </p:spPr>
      </p:pic>
      <p:pic>
        <p:nvPicPr>
          <p:cNvPr id="62468" name="Picture 4" descr="http://www.illusionen.biz/blog/wp-content/uploads/2008/09/robbeoderesel.gif">
            <a:hlinkClick r:id="rId3"/>
          </p:cNvPr>
          <p:cNvPicPr>
            <a:picLocks noChangeAspect="1" noChangeArrowheads="1"/>
          </p:cNvPicPr>
          <p:nvPr/>
        </p:nvPicPr>
        <p:blipFill>
          <a:blip r:embed="rId4" cstate="print"/>
          <a:srcRect/>
          <a:stretch>
            <a:fillRect/>
          </a:stretch>
        </p:blipFill>
        <p:spPr bwMode="auto">
          <a:xfrm>
            <a:off x="6540161" y="1977919"/>
            <a:ext cx="2076450" cy="2857500"/>
          </a:xfrm>
          <a:prstGeom prst="rect">
            <a:avLst/>
          </a:prstGeom>
          <a:noFill/>
        </p:spPr>
      </p:pic>
      <p:pic>
        <p:nvPicPr>
          <p:cNvPr id="62470" name="Picture 6" descr="http://www.illusionen.biz/blog/wp-content/uploads/2008/09/alte_junge_frau_1.gif">
            <a:hlinkClick r:id="rId5"/>
          </p:cNvPr>
          <p:cNvPicPr>
            <a:picLocks noChangeAspect="1" noChangeArrowheads="1"/>
          </p:cNvPicPr>
          <p:nvPr/>
        </p:nvPicPr>
        <p:blipFill>
          <a:blip r:embed="rId6" cstate="print"/>
          <a:srcRect/>
          <a:stretch>
            <a:fillRect/>
          </a:stretch>
        </p:blipFill>
        <p:spPr bwMode="auto">
          <a:xfrm>
            <a:off x="3363525" y="2204864"/>
            <a:ext cx="2720643" cy="3721636"/>
          </a:xfrm>
          <a:prstGeom prst="rect">
            <a:avLst/>
          </a:prstGeom>
          <a:noFill/>
        </p:spPr>
      </p:pic>
      <p:sp>
        <p:nvSpPr>
          <p:cNvPr id="10" name="TextBox 9"/>
          <p:cNvSpPr txBox="1"/>
          <p:nvPr/>
        </p:nvSpPr>
        <p:spPr>
          <a:xfrm>
            <a:off x="3990853" y="1269243"/>
            <a:ext cx="3029419" cy="646331"/>
          </a:xfrm>
          <a:prstGeom prst="rect">
            <a:avLst/>
          </a:prstGeom>
          <a:noFill/>
        </p:spPr>
        <p:txBody>
          <a:bodyPr wrap="none" rtlCol="0">
            <a:spAutoFit/>
          </a:bodyPr>
          <a:lstStyle/>
          <a:p>
            <a:r>
              <a:rPr lang="en-GB" dirty="0" smtClean="0"/>
              <a:t>What do you see and what</a:t>
            </a:r>
          </a:p>
          <a:p>
            <a:r>
              <a:rPr lang="en-GB" dirty="0" smtClean="0"/>
              <a:t>does it require to change this?</a:t>
            </a:r>
            <a:endParaRPr lang="en-GB" dirty="0"/>
          </a:p>
        </p:txBody>
      </p:sp>
      <p:sp>
        <p:nvSpPr>
          <p:cNvPr id="2" name="Rectangle 1"/>
          <p:cNvSpPr/>
          <p:nvPr/>
        </p:nvSpPr>
        <p:spPr>
          <a:xfrm>
            <a:off x="250823" y="1052736"/>
            <a:ext cx="2809009" cy="2880320"/>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err="1" smtClean="0"/>
          </a:p>
        </p:txBody>
      </p:sp>
      <p:sp>
        <p:nvSpPr>
          <p:cNvPr id="4" name="Slide Number Placeholder 3"/>
          <p:cNvSpPr>
            <a:spLocks noGrp="1"/>
          </p:cNvSpPr>
          <p:nvPr>
            <p:ph type="sldNum" sz="quarter" idx="12"/>
          </p:nvPr>
        </p:nvSpPr>
        <p:spPr/>
        <p:txBody>
          <a:bodyPr/>
          <a:lstStyle/>
          <a:p>
            <a:fld id="{76D8E909-938B-47AE-BA6E-C31282E5C101}" type="slidenum">
              <a:rPr lang="de-DE" smtClean="0"/>
              <a:pPr/>
              <a:t>17</a:t>
            </a:fld>
            <a:endParaRPr lang="de-DE"/>
          </a:p>
        </p:txBody>
      </p:sp>
    </p:spTree>
    <p:extLst>
      <p:ext uri="{BB962C8B-B14F-4D97-AF65-F5344CB8AC3E}">
        <p14:creationId xmlns:p14="http://schemas.microsoft.com/office/powerpoint/2010/main" val="424330869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Cognitive hysteresis (3)</a:t>
            </a:r>
            <a:endParaRPr lang="en-US" noProof="1"/>
          </a:p>
        </p:txBody>
      </p:sp>
      <p:pic>
        <p:nvPicPr>
          <p:cNvPr id="62466" name="Picture 2" descr="Image View"/>
          <p:cNvPicPr>
            <a:picLocks noChangeAspect="1" noChangeArrowheads="1"/>
          </p:cNvPicPr>
          <p:nvPr/>
        </p:nvPicPr>
        <p:blipFill>
          <a:blip r:embed="rId2" cstate="print"/>
          <a:srcRect/>
          <a:stretch>
            <a:fillRect/>
          </a:stretch>
        </p:blipFill>
        <p:spPr bwMode="auto">
          <a:xfrm>
            <a:off x="322808" y="1223109"/>
            <a:ext cx="2667000" cy="2571751"/>
          </a:xfrm>
          <a:prstGeom prst="rect">
            <a:avLst/>
          </a:prstGeom>
          <a:noFill/>
        </p:spPr>
      </p:pic>
      <p:pic>
        <p:nvPicPr>
          <p:cNvPr id="62468" name="Picture 4" descr="http://www.illusionen.biz/blog/wp-content/uploads/2008/09/robbeoderesel.gif">
            <a:hlinkClick r:id="rId3"/>
          </p:cNvPr>
          <p:cNvPicPr>
            <a:picLocks noChangeAspect="1" noChangeArrowheads="1"/>
          </p:cNvPicPr>
          <p:nvPr/>
        </p:nvPicPr>
        <p:blipFill>
          <a:blip r:embed="rId4" cstate="print"/>
          <a:srcRect/>
          <a:stretch>
            <a:fillRect/>
          </a:stretch>
        </p:blipFill>
        <p:spPr bwMode="auto">
          <a:xfrm>
            <a:off x="6540161" y="1977919"/>
            <a:ext cx="2076450" cy="2857500"/>
          </a:xfrm>
          <a:prstGeom prst="rect">
            <a:avLst/>
          </a:prstGeom>
          <a:noFill/>
        </p:spPr>
      </p:pic>
      <p:pic>
        <p:nvPicPr>
          <p:cNvPr id="62470" name="Picture 6" descr="http://www.illusionen.biz/blog/wp-content/uploads/2008/09/alte_junge_frau_1.gif">
            <a:hlinkClick r:id="rId5"/>
          </p:cNvPr>
          <p:cNvPicPr>
            <a:picLocks noChangeAspect="1" noChangeArrowheads="1"/>
          </p:cNvPicPr>
          <p:nvPr/>
        </p:nvPicPr>
        <p:blipFill>
          <a:blip r:embed="rId6" cstate="print"/>
          <a:srcRect/>
          <a:stretch>
            <a:fillRect/>
          </a:stretch>
        </p:blipFill>
        <p:spPr bwMode="auto">
          <a:xfrm>
            <a:off x="3203848" y="2204864"/>
            <a:ext cx="2720643" cy="3721636"/>
          </a:xfrm>
          <a:prstGeom prst="rect">
            <a:avLst/>
          </a:prstGeom>
          <a:noFill/>
        </p:spPr>
      </p:pic>
      <p:sp>
        <p:nvSpPr>
          <p:cNvPr id="10" name="TextBox 9"/>
          <p:cNvSpPr txBox="1"/>
          <p:nvPr/>
        </p:nvSpPr>
        <p:spPr>
          <a:xfrm>
            <a:off x="3990853" y="1269243"/>
            <a:ext cx="3029419" cy="646331"/>
          </a:xfrm>
          <a:prstGeom prst="rect">
            <a:avLst/>
          </a:prstGeom>
          <a:noFill/>
        </p:spPr>
        <p:txBody>
          <a:bodyPr wrap="none" rtlCol="0">
            <a:spAutoFit/>
          </a:bodyPr>
          <a:lstStyle/>
          <a:p>
            <a:r>
              <a:rPr lang="en-GB" dirty="0" smtClean="0"/>
              <a:t>What do you see and what</a:t>
            </a:r>
          </a:p>
          <a:p>
            <a:r>
              <a:rPr lang="en-GB" dirty="0" smtClean="0"/>
              <a:t>does it require to change this?</a:t>
            </a:r>
            <a:endParaRPr lang="en-GB" dirty="0"/>
          </a:p>
        </p:txBody>
      </p:sp>
      <p:sp>
        <p:nvSpPr>
          <p:cNvPr id="8" name="Rectangle 7"/>
          <p:cNvSpPr/>
          <p:nvPr/>
        </p:nvSpPr>
        <p:spPr>
          <a:xfrm>
            <a:off x="6012160" y="1946588"/>
            <a:ext cx="2809009" cy="2880320"/>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err="1" smtClean="0"/>
          </a:p>
        </p:txBody>
      </p:sp>
      <p:sp>
        <p:nvSpPr>
          <p:cNvPr id="2" name="Slide Number Placeholder 1"/>
          <p:cNvSpPr>
            <a:spLocks noGrp="1"/>
          </p:cNvSpPr>
          <p:nvPr>
            <p:ph type="sldNum" sz="quarter" idx="12"/>
          </p:nvPr>
        </p:nvSpPr>
        <p:spPr/>
        <p:txBody>
          <a:bodyPr/>
          <a:lstStyle/>
          <a:p>
            <a:fld id="{76D8E909-938B-47AE-BA6E-C31282E5C101}" type="slidenum">
              <a:rPr lang="de-DE" smtClean="0"/>
              <a:pPr/>
              <a:t>18</a:t>
            </a:fld>
            <a:endParaRPr lang="de-DE"/>
          </a:p>
        </p:txBody>
      </p:sp>
    </p:spTree>
    <p:extLst>
      <p:ext uri="{BB962C8B-B14F-4D97-AF65-F5344CB8AC3E}">
        <p14:creationId xmlns:p14="http://schemas.microsoft.com/office/powerpoint/2010/main" val="142431111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Cognitive hysteresis (4)</a:t>
            </a:r>
            <a:endParaRPr lang="en-US" noProof="1"/>
          </a:p>
        </p:txBody>
      </p:sp>
      <p:pic>
        <p:nvPicPr>
          <p:cNvPr id="62470" name="Picture 6" descr="http://www.illusionen.biz/blog/wp-content/uploads/2008/09/alte_junge_frau_1.gif">
            <a:hlinkClick r:id="rId3"/>
          </p:cNvPr>
          <p:cNvPicPr>
            <a:picLocks noChangeAspect="1" noChangeArrowheads="1"/>
          </p:cNvPicPr>
          <p:nvPr/>
        </p:nvPicPr>
        <p:blipFill>
          <a:blip r:embed="rId4" cstate="print"/>
          <a:srcRect/>
          <a:stretch>
            <a:fillRect/>
          </a:stretch>
        </p:blipFill>
        <p:spPr bwMode="auto">
          <a:xfrm>
            <a:off x="1331640" y="2204864"/>
            <a:ext cx="2720643" cy="3721636"/>
          </a:xfrm>
          <a:prstGeom prst="rect">
            <a:avLst/>
          </a:prstGeom>
          <a:noFill/>
        </p:spPr>
      </p:pic>
      <p:sp>
        <p:nvSpPr>
          <p:cNvPr id="10" name="TextBox 9"/>
          <p:cNvSpPr txBox="1"/>
          <p:nvPr/>
        </p:nvSpPr>
        <p:spPr>
          <a:xfrm>
            <a:off x="2788914" y="1269243"/>
            <a:ext cx="3727302" cy="646331"/>
          </a:xfrm>
          <a:prstGeom prst="rect">
            <a:avLst/>
          </a:prstGeom>
          <a:noFill/>
        </p:spPr>
        <p:txBody>
          <a:bodyPr wrap="none" rtlCol="0">
            <a:spAutoFit/>
          </a:bodyPr>
          <a:lstStyle/>
          <a:p>
            <a:pPr algn="ctr"/>
            <a:r>
              <a:rPr lang="en-GB" dirty="0" smtClean="0"/>
              <a:t>What do you see and what</a:t>
            </a:r>
          </a:p>
          <a:p>
            <a:pPr algn="ctr"/>
            <a:r>
              <a:rPr lang="en-GB" dirty="0" smtClean="0"/>
              <a:t>does it require to change this?</a:t>
            </a:r>
            <a:endParaRPr lang="en-GB" dirty="0"/>
          </a:p>
        </p:txBody>
      </p:sp>
      <p:pic>
        <p:nvPicPr>
          <p:cNvPr id="5122" name="Picture 2" descr="https://rpanigon.files.wordpress.com/2012/02/mis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641" y="2420888"/>
            <a:ext cx="2286000" cy="32575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6D8E909-938B-47AE-BA6E-C31282E5C101}" type="slidenum">
              <a:rPr lang="de-DE" smtClean="0"/>
              <a:pPr/>
              <a:t>19</a:t>
            </a:fld>
            <a:endParaRPr lang="de-DE"/>
          </a:p>
        </p:txBody>
      </p:sp>
    </p:spTree>
    <p:extLst>
      <p:ext uri="{BB962C8B-B14F-4D97-AF65-F5344CB8AC3E}">
        <p14:creationId xmlns:p14="http://schemas.microsoft.com/office/powerpoint/2010/main" val="74735425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effectLst/>
                <a:cs typeface="Arial" charset="0"/>
              </a:rPr>
              <a:t>About WMU</a:t>
            </a:r>
            <a:endParaRPr lang="en-US" dirty="0">
              <a:effectLst/>
              <a:cs typeface="Arial" charset="0"/>
            </a:endParaRPr>
          </a:p>
        </p:txBody>
      </p:sp>
      <p:sp>
        <p:nvSpPr>
          <p:cNvPr id="4" name="Rectangle 3"/>
          <p:cNvSpPr/>
          <p:nvPr/>
        </p:nvSpPr>
        <p:spPr>
          <a:xfrm>
            <a:off x="4800600" y="897806"/>
            <a:ext cx="3950208" cy="2231380"/>
          </a:xfrm>
          <a:prstGeom prst="rect">
            <a:avLst/>
          </a:prstGeom>
        </p:spPr>
        <p:txBody>
          <a:bodyPr wrap="square">
            <a:spAutoFit/>
          </a:bodyPr>
          <a:lstStyle/>
          <a:p>
            <a:pPr>
              <a:lnSpc>
                <a:spcPct val="150000"/>
              </a:lnSpc>
              <a:defRPr/>
            </a:pPr>
            <a:endParaRPr lang="en-GB" dirty="0" smtClean="0">
              <a:solidFill>
                <a:schemeClr val="bg1"/>
              </a:solidFill>
            </a:endParaRPr>
          </a:p>
          <a:p>
            <a:pPr>
              <a:lnSpc>
                <a:spcPct val="150000"/>
              </a:lnSpc>
              <a:defRPr/>
            </a:pPr>
            <a:r>
              <a:rPr lang="en-GB" sz="1700" dirty="0" smtClean="0">
                <a:cs typeface="Arial" pitchFamily="34" charset="0"/>
              </a:rPr>
              <a:t>Maritime </a:t>
            </a:r>
            <a:r>
              <a:rPr lang="en-GB" sz="1700" dirty="0">
                <a:cs typeface="Arial" pitchFamily="34" charset="0"/>
              </a:rPr>
              <a:t>Post-graduate </a:t>
            </a:r>
            <a:r>
              <a:rPr lang="en-GB" sz="1700" dirty="0" smtClean="0">
                <a:cs typeface="Arial" pitchFamily="34" charset="0"/>
              </a:rPr>
              <a:t>University</a:t>
            </a:r>
            <a:endParaRPr lang="en-GB" sz="1700" dirty="0">
              <a:cs typeface="Arial" pitchFamily="34" charset="0"/>
            </a:endParaRPr>
          </a:p>
          <a:p>
            <a:pPr>
              <a:lnSpc>
                <a:spcPct val="150000"/>
              </a:lnSpc>
              <a:defRPr/>
            </a:pPr>
            <a:r>
              <a:rPr lang="en-GB" sz="1700" dirty="0">
                <a:cs typeface="Arial" pitchFamily="34" charset="0"/>
              </a:rPr>
              <a:t>Established by IMO in </a:t>
            </a:r>
            <a:r>
              <a:rPr lang="en-GB" sz="1700" dirty="0" smtClean="0">
                <a:cs typeface="Arial" pitchFamily="34" charset="0"/>
              </a:rPr>
              <a:t>1983</a:t>
            </a:r>
            <a:endParaRPr lang="en-GB" sz="1700" dirty="0">
              <a:cs typeface="Arial" pitchFamily="34" charset="0"/>
            </a:endParaRPr>
          </a:p>
          <a:p>
            <a:pPr>
              <a:spcBef>
                <a:spcPts val="1200"/>
              </a:spcBef>
              <a:defRPr/>
            </a:pPr>
            <a:r>
              <a:rPr lang="en-GB" sz="1700" dirty="0">
                <a:cs typeface="Arial" pitchFamily="34" charset="0"/>
              </a:rPr>
              <a:t>Focus on Maritime </a:t>
            </a:r>
            <a:r>
              <a:rPr lang="en-GB" sz="1700" dirty="0" smtClean="0">
                <a:cs typeface="Arial" pitchFamily="34" charset="0"/>
              </a:rPr>
              <a:t>&amp; Oceans Education</a:t>
            </a:r>
            <a:r>
              <a:rPr lang="en-GB" sz="1700" dirty="0">
                <a:cs typeface="Arial" pitchFamily="34" charset="0"/>
              </a:rPr>
              <a:t>, Research &amp; </a:t>
            </a:r>
            <a:r>
              <a:rPr lang="en-GB" sz="1700" dirty="0" smtClean="0">
                <a:cs typeface="Arial" pitchFamily="34" charset="0"/>
              </a:rPr>
              <a:t>Capacity-Building</a:t>
            </a:r>
            <a:endParaRPr lang="en-GB" sz="1700" dirty="0">
              <a:cs typeface="Arial" pitchFamily="34" charset="0"/>
            </a:endParaRPr>
          </a:p>
        </p:txBody>
      </p:sp>
      <p:sp>
        <p:nvSpPr>
          <p:cNvPr id="6" name="Rectangle 5"/>
          <p:cNvSpPr/>
          <p:nvPr/>
        </p:nvSpPr>
        <p:spPr>
          <a:xfrm>
            <a:off x="4800600" y="3719682"/>
            <a:ext cx="4572000" cy="1892826"/>
          </a:xfrm>
          <a:prstGeom prst="rect">
            <a:avLst/>
          </a:prstGeom>
        </p:spPr>
        <p:txBody>
          <a:bodyPr>
            <a:spAutoFit/>
          </a:bodyPr>
          <a:lstStyle/>
          <a:p>
            <a:endParaRPr lang="en-US" b="1" dirty="0" smtClean="0">
              <a:latin typeface="Arial" pitchFamily="34" charset="0"/>
              <a:cs typeface="Arial" pitchFamily="34" charset="0"/>
            </a:endParaRPr>
          </a:p>
          <a:p>
            <a:r>
              <a:rPr lang="en-US" b="1" dirty="0" smtClean="0">
                <a:solidFill>
                  <a:schemeClr val="accent3">
                    <a:lumMod val="75000"/>
                  </a:schemeClr>
                </a:solidFill>
                <a:latin typeface="Arial" pitchFamily="34" charset="0"/>
                <a:cs typeface="Arial" pitchFamily="34" charset="0"/>
              </a:rPr>
              <a:t>Principal </a:t>
            </a:r>
            <a:r>
              <a:rPr lang="en-US" b="1" dirty="0">
                <a:solidFill>
                  <a:schemeClr val="accent3">
                    <a:lumMod val="75000"/>
                  </a:schemeClr>
                </a:solidFill>
                <a:latin typeface="Arial" pitchFamily="34" charset="0"/>
                <a:cs typeface="Arial" pitchFamily="34" charset="0"/>
              </a:rPr>
              <a:t>Financial </a:t>
            </a:r>
            <a:r>
              <a:rPr lang="en-US" b="1" dirty="0" smtClean="0">
                <a:solidFill>
                  <a:schemeClr val="accent3">
                    <a:lumMod val="75000"/>
                  </a:schemeClr>
                </a:solidFill>
                <a:latin typeface="Arial" pitchFamily="34" charset="0"/>
                <a:cs typeface="Arial" pitchFamily="34" charset="0"/>
              </a:rPr>
              <a:t>Supporters</a:t>
            </a:r>
          </a:p>
          <a:p>
            <a:pPr>
              <a:lnSpc>
                <a:spcPct val="150000"/>
              </a:lnSpc>
            </a:pPr>
            <a:r>
              <a:rPr lang="en-US" dirty="0" smtClean="0">
                <a:latin typeface="Arial" pitchFamily="34" charset="0"/>
                <a:cs typeface="Arial" pitchFamily="34" charset="0"/>
              </a:rPr>
              <a:t>Government </a:t>
            </a:r>
            <a:r>
              <a:rPr lang="en-US" dirty="0">
                <a:latin typeface="Arial" pitchFamily="34" charset="0"/>
                <a:cs typeface="Arial" pitchFamily="34" charset="0"/>
              </a:rPr>
              <a:t>of </a:t>
            </a:r>
            <a:r>
              <a:rPr lang="en-US" dirty="0" smtClean="0">
                <a:latin typeface="Arial" pitchFamily="34" charset="0"/>
                <a:cs typeface="Arial" pitchFamily="34" charset="0"/>
              </a:rPr>
              <a:t>Sweden</a:t>
            </a: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City of Malmö</a:t>
            </a: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r>
              <a:rPr lang="en-US" dirty="0" smtClean="0">
                <a:latin typeface="Arial" pitchFamily="34" charset="0"/>
                <a:cs typeface="Arial" pitchFamily="34" charset="0"/>
              </a:rPr>
              <a:t>Nippon </a:t>
            </a:r>
            <a:r>
              <a:rPr lang="en-US" dirty="0">
                <a:latin typeface="Arial" pitchFamily="34" charset="0"/>
                <a:cs typeface="Arial" pitchFamily="34" charset="0"/>
              </a:rPr>
              <a:t>Foundation, Japan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3804921"/>
            <a:ext cx="4246411" cy="2137070"/>
          </a:xfrm>
          <a:prstGeom prst="rect">
            <a:avLst/>
          </a:prstGeom>
        </p:spPr>
      </p:pic>
      <p:cxnSp>
        <p:nvCxnSpPr>
          <p:cNvPr id="7" name="Straight Connector 6"/>
          <p:cNvCxnSpPr/>
          <p:nvPr/>
        </p:nvCxnSpPr>
        <p:spPr>
          <a:xfrm>
            <a:off x="4887468" y="1400000"/>
            <a:ext cx="3470148" cy="0"/>
          </a:xfrm>
          <a:prstGeom prst="line">
            <a:avLst/>
          </a:prstGeom>
          <a:ln>
            <a:solidFill>
              <a:schemeClr val="bg1"/>
            </a:solidFill>
          </a:ln>
        </p:spPr>
        <p:style>
          <a:lnRef idx="1">
            <a:schemeClr val="accent4"/>
          </a:lnRef>
          <a:fillRef idx="0">
            <a:schemeClr val="accent4"/>
          </a:fillRef>
          <a:effectRef idx="0">
            <a:schemeClr val="accent4"/>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204914"/>
            <a:ext cx="4246411" cy="23496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99859" y="1887821"/>
            <a:ext cx="73738" cy="125675"/>
          </a:xfrm>
          <a:prstGeom prst="rect">
            <a:avLst/>
          </a:prstGeom>
          <a:noFill/>
        </p:spPr>
        <p:txBody>
          <a:bodyPr wrap="none" lIns="0" tIns="0" rIns="0" bIns="0" rtlCol="0">
            <a:spAutoFit/>
          </a:bodyPr>
          <a:lstStyle/>
          <a:p>
            <a:pPr>
              <a:lnSpc>
                <a:spcPct val="113000"/>
              </a:lnSpc>
              <a:spcBef>
                <a:spcPts val="600"/>
              </a:spcBef>
            </a:pPr>
            <a:r>
              <a:rPr lang="en-GB" sz="800" b="1" dirty="0" smtClean="0">
                <a:solidFill>
                  <a:schemeClr val="bg1"/>
                </a:solidFill>
              </a:rPr>
              <a:t>2</a:t>
            </a:r>
          </a:p>
        </p:txBody>
      </p:sp>
      <p:sp>
        <p:nvSpPr>
          <p:cNvPr id="5" name="Slide Number Placeholder 4"/>
          <p:cNvSpPr>
            <a:spLocks noGrp="1"/>
          </p:cNvSpPr>
          <p:nvPr>
            <p:ph type="sldNum" sz="quarter" idx="4"/>
          </p:nvPr>
        </p:nvSpPr>
        <p:spPr/>
        <p:txBody>
          <a:bodyPr/>
          <a:lstStyle/>
          <a:p>
            <a:fld id="{5BA07366-CB75-4AA8-9E5B-928B849F427C}" type="slidenum">
              <a:rPr lang="en-US" smtClean="0"/>
              <a:pPr/>
              <a:t>2</a:t>
            </a:fld>
            <a:endParaRPr lang="en-US" dirty="0"/>
          </a:p>
        </p:txBody>
      </p:sp>
    </p:spTree>
    <p:extLst>
      <p:ext uri="{BB962C8B-B14F-4D97-AF65-F5344CB8AC3E}">
        <p14:creationId xmlns:p14="http://schemas.microsoft.com/office/powerpoint/2010/main" val="588765378"/>
      </p:ext>
    </p:extLst>
  </p:cSld>
  <p:clrMapOvr>
    <a:masterClrMapping/>
  </p:clrMapOvr>
  <mc:AlternateContent xmlns:mc="http://schemas.openxmlformats.org/markup-compatibility/2006" xmlns:p14="http://schemas.microsoft.com/office/powerpoint/2010/main">
    <mc:Choice Requires="p14">
      <p:transition spd="slow" p14:dur="2000" advClick="0" advTm="18052"/>
    </mc:Choice>
    <mc:Fallback xmlns="">
      <p:transition spd="slow" advClick="0" advTm="1805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Unanticipated side effects of new technology … (1)</a:t>
            </a:r>
            <a:endParaRPr lang="en-US" noProof="1"/>
          </a:p>
        </p:txBody>
      </p:sp>
      <p:pic>
        <p:nvPicPr>
          <p:cNvPr id="68612" name="Picture 4" descr="http://www.zdf.de/ZDFmediathek/contentblob/1065794/imageFile/3322623"/>
          <p:cNvPicPr>
            <a:picLocks noChangeAspect="1" noChangeArrowheads="1"/>
          </p:cNvPicPr>
          <p:nvPr/>
        </p:nvPicPr>
        <p:blipFill>
          <a:blip r:embed="rId2" cstate="print"/>
          <a:srcRect/>
          <a:stretch>
            <a:fillRect/>
          </a:stretch>
        </p:blipFill>
        <p:spPr bwMode="auto">
          <a:xfrm>
            <a:off x="-4743" y="1903359"/>
            <a:ext cx="6000750" cy="3371850"/>
          </a:xfrm>
          <a:prstGeom prst="rect">
            <a:avLst/>
          </a:prstGeom>
          <a:noFill/>
        </p:spPr>
      </p:pic>
      <p:pic>
        <p:nvPicPr>
          <p:cNvPr id="68614" name="Picture 6" descr="http://dsc.discovery.com/news/2006/07/25/gallery/stockholm.jpg"/>
          <p:cNvPicPr>
            <a:picLocks noChangeAspect="1" noChangeArrowheads="1"/>
          </p:cNvPicPr>
          <p:nvPr/>
        </p:nvPicPr>
        <p:blipFill>
          <a:blip r:embed="rId3" cstate="print"/>
          <a:srcRect/>
          <a:stretch>
            <a:fillRect/>
          </a:stretch>
        </p:blipFill>
        <p:spPr bwMode="auto">
          <a:xfrm>
            <a:off x="4731037" y="1033636"/>
            <a:ext cx="5143500" cy="3619500"/>
          </a:xfrm>
          <a:prstGeom prst="rect">
            <a:avLst/>
          </a:prstGeom>
          <a:noFill/>
        </p:spPr>
      </p:pic>
      <p:pic>
        <p:nvPicPr>
          <p:cNvPr id="68610" name="Picture 2" descr="http://www.princeofpeacelv.org/Portals/0/Web%20Enabled%20Pics/Andrea_Doria_at_Dawn.jpg"/>
          <p:cNvPicPr>
            <a:picLocks noChangeAspect="1" noChangeArrowheads="1"/>
          </p:cNvPicPr>
          <p:nvPr/>
        </p:nvPicPr>
        <p:blipFill>
          <a:blip r:embed="rId4" cstate="print"/>
          <a:srcRect/>
          <a:stretch>
            <a:fillRect/>
          </a:stretch>
        </p:blipFill>
        <p:spPr bwMode="auto">
          <a:xfrm>
            <a:off x="4277199" y="4488904"/>
            <a:ext cx="2857500" cy="1676400"/>
          </a:xfrm>
          <a:prstGeom prst="rect">
            <a:avLst/>
          </a:prstGeom>
          <a:noFill/>
        </p:spPr>
      </p:pic>
      <p:sp>
        <p:nvSpPr>
          <p:cNvPr id="11" name="TextBox 10"/>
          <p:cNvSpPr txBox="1"/>
          <p:nvPr/>
        </p:nvSpPr>
        <p:spPr>
          <a:xfrm>
            <a:off x="218116" y="1248137"/>
            <a:ext cx="4353884" cy="338554"/>
          </a:xfrm>
          <a:prstGeom prst="rect">
            <a:avLst/>
          </a:prstGeom>
          <a:noFill/>
        </p:spPr>
        <p:txBody>
          <a:bodyPr wrap="none" rtlCol="0">
            <a:spAutoFit/>
          </a:bodyPr>
          <a:lstStyle/>
          <a:p>
            <a:r>
              <a:rPr lang="en-GB" sz="1600" dirty="0" smtClean="0"/>
              <a:t>ANDREA DORIA vs. STOCKHOLM (1952)</a:t>
            </a:r>
            <a:endParaRPr lang="en-GB" sz="1600" dirty="0"/>
          </a:p>
        </p:txBody>
      </p:sp>
      <p:sp>
        <p:nvSpPr>
          <p:cNvPr id="12" name="TextBox 11"/>
          <p:cNvSpPr txBox="1"/>
          <p:nvPr/>
        </p:nvSpPr>
        <p:spPr>
          <a:xfrm>
            <a:off x="395784" y="5364505"/>
            <a:ext cx="3733714" cy="584775"/>
          </a:xfrm>
          <a:prstGeom prst="rect">
            <a:avLst/>
          </a:prstGeom>
          <a:noFill/>
        </p:spPr>
        <p:txBody>
          <a:bodyPr wrap="none" rtlCol="0">
            <a:spAutoFit/>
          </a:bodyPr>
          <a:lstStyle/>
          <a:p>
            <a:r>
              <a:rPr lang="en-GB" sz="1600" dirty="0" smtClean="0"/>
              <a:t>New technologies and procedures </a:t>
            </a:r>
          </a:p>
          <a:p>
            <a:r>
              <a:rPr lang="en-GB" sz="1600" dirty="0" smtClean="0"/>
              <a:t>change the system ...</a:t>
            </a:r>
            <a:endParaRPr lang="en-GB" sz="1600" dirty="0"/>
          </a:p>
        </p:txBody>
      </p:sp>
      <p:sp>
        <p:nvSpPr>
          <p:cNvPr id="2" name="Slide Number Placeholder 1"/>
          <p:cNvSpPr>
            <a:spLocks noGrp="1"/>
          </p:cNvSpPr>
          <p:nvPr>
            <p:ph type="sldNum" sz="quarter" idx="12"/>
          </p:nvPr>
        </p:nvSpPr>
        <p:spPr/>
        <p:txBody>
          <a:bodyPr/>
          <a:lstStyle/>
          <a:p>
            <a:fld id="{76D8E909-938B-47AE-BA6E-C31282E5C101}" type="slidenum">
              <a:rPr lang="de-DE" smtClean="0"/>
              <a:pPr/>
              <a:t>20</a:t>
            </a:fld>
            <a:endParaRPr lang="de-DE"/>
          </a:p>
        </p:txBody>
      </p:sp>
    </p:spTree>
    <p:extLst>
      <p:ext uri="{BB962C8B-B14F-4D97-AF65-F5344CB8AC3E}">
        <p14:creationId xmlns:p14="http://schemas.microsoft.com/office/powerpoint/2010/main" val="220500632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Unanticipated side effects of new technology … (2)</a:t>
            </a:r>
            <a:endParaRPr lang="en-US" noProof="1"/>
          </a:p>
        </p:txBody>
      </p:sp>
      <p:sp>
        <p:nvSpPr>
          <p:cNvPr id="11" name="TextBox 10"/>
          <p:cNvSpPr txBox="1"/>
          <p:nvPr/>
        </p:nvSpPr>
        <p:spPr>
          <a:xfrm>
            <a:off x="218116" y="1248137"/>
            <a:ext cx="4353884" cy="338554"/>
          </a:xfrm>
          <a:prstGeom prst="rect">
            <a:avLst/>
          </a:prstGeom>
          <a:noFill/>
        </p:spPr>
        <p:txBody>
          <a:bodyPr wrap="none" rtlCol="0">
            <a:spAutoFit/>
          </a:bodyPr>
          <a:lstStyle/>
          <a:p>
            <a:r>
              <a:rPr lang="en-GB" sz="1600" dirty="0" smtClean="0"/>
              <a:t>ANDREA DORIA vs. STOCKHOLM (1952)</a:t>
            </a:r>
            <a:endParaRPr lang="en-GB" sz="1600" dirty="0"/>
          </a:p>
        </p:txBody>
      </p:sp>
      <p:sp>
        <p:nvSpPr>
          <p:cNvPr id="12" name="TextBox 11"/>
          <p:cNvSpPr txBox="1"/>
          <p:nvPr/>
        </p:nvSpPr>
        <p:spPr>
          <a:xfrm>
            <a:off x="2740795" y="5445224"/>
            <a:ext cx="3507691" cy="553998"/>
          </a:xfrm>
          <a:prstGeom prst="rect">
            <a:avLst/>
          </a:prstGeom>
          <a:noFill/>
        </p:spPr>
        <p:txBody>
          <a:bodyPr wrap="none" rtlCol="0">
            <a:spAutoFit/>
          </a:bodyPr>
          <a:lstStyle/>
          <a:p>
            <a:pPr algn="ctr"/>
            <a:r>
              <a:rPr lang="en-GB" sz="1500" dirty="0" smtClean="0"/>
              <a:t>New technologies and procedures </a:t>
            </a:r>
          </a:p>
          <a:p>
            <a:pPr algn="ctr"/>
            <a:r>
              <a:rPr lang="en-GB" sz="1500" dirty="0" smtClean="0"/>
              <a:t>change the system ...</a:t>
            </a:r>
            <a:endParaRPr lang="en-GB" sz="1500" dirty="0"/>
          </a:p>
        </p:txBody>
      </p:sp>
      <p:pic>
        <p:nvPicPr>
          <p:cNvPr id="4098" name="Picture 2" descr="http://www.andreadoria.org/TheEncounter/Where_it_happen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82884"/>
            <a:ext cx="5832648" cy="36610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6D8E909-938B-47AE-BA6E-C31282E5C101}" type="slidenum">
              <a:rPr lang="de-DE" smtClean="0"/>
              <a:pPr/>
              <a:t>21</a:t>
            </a:fld>
            <a:endParaRPr lang="de-DE"/>
          </a:p>
        </p:txBody>
      </p:sp>
    </p:spTree>
    <p:extLst>
      <p:ext uri="{BB962C8B-B14F-4D97-AF65-F5344CB8AC3E}">
        <p14:creationId xmlns:p14="http://schemas.microsoft.com/office/powerpoint/2010/main" val="336522641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Efficiency thoroughness trade-offs (ETTOs) (1)</a:t>
            </a:r>
            <a:endParaRPr lang="en-US" noProof="1"/>
          </a:p>
        </p:txBody>
      </p:sp>
      <p:sp>
        <p:nvSpPr>
          <p:cNvPr id="11" name="TextBox 10"/>
          <p:cNvSpPr txBox="1"/>
          <p:nvPr/>
        </p:nvSpPr>
        <p:spPr>
          <a:xfrm>
            <a:off x="395784" y="1064520"/>
            <a:ext cx="2443746" cy="369332"/>
          </a:xfrm>
          <a:prstGeom prst="rect">
            <a:avLst/>
          </a:prstGeom>
          <a:noFill/>
        </p:spPr>
        <p:txBody>
          <a:bodyPr wrap="none" rtlCol="0">
            <a:spAutoFit/>
          </a:bodyPr>
          <a:lstStyle/>
          <a:p>
            <a:r>
              <a:rPr lang="en-GB" dirty="0" smtClean="0"/>
              <a:t>TORREY CANYON (1967)</a:t>
            </a:r>
            <a:endParaRPr lang="en-GB" dirty="0"/>
          </a:p>
        </p:txBody>
      </p:sp>
      <p:sp>
        <p:nvSpPr>
          <p:cNvPr id="12" name="TextBox 11"/>
          <p:cNvSpPr txBox="1"/>
          <p:nvPr/>
        </p:nvSpPr>
        <p:spPr>
          <a:xfrm>
            <a:off x="1126862" y="5435932"/>
            <a:ext cx="5821402" cy="369332"/>
          </a:xfrm>
          <a:prstGeom prst="rect">
            <a:avLst/>
          </a:prstGeom>
          <a:noFill/>
        </p:spPr>
        <p:txBody>
          <a:bodyPr wrap="none" rtlCol="0">
            <a:spAutoFit/>
          </a:bodyPr>
          <a:lstStyle/>
          <a:p>
            <a:r>
              <a:rPr lang="en-GB" dirty="0" smtClean="0"/>
              <a:t>How to balance operational priorities and safety concerns ...</a:t>
            </a:r>
            <a:endParaRPr lang="en-GB" dirty="0"/>
          </a:p>
        </p:txBody>
      </p:sp>
      <p:pic>
        <p:nvPicPr>
          <p:cNvPr id="69634" name="Picture 2" descr="http://www.mediapages.nl/images3/1967bmemhk15.jpg"/>
          <p:cNvPicPr>
            <a:picLocks noChangeAspect="1" noChangeArrowheads="1"/>
          </p:cNvPicPr>
          <p:nvPr/>
        </p:nvPicPr>
        <p:blipFill>
          <a:blip r:embed="rId2" cstate="print"/>
          <a:srcRect/>
          <a:stretch>
            <a:fillRect/>
          </a:stretch>
        </p:blipFill>
        <p:spPr bwMode="auto">
          <a:xfrm>
            <a:off x="1592052" y="1678629"/>
            <a:ext cx="5715000" cy="3571875"/>
          </a:xfrm>
          <a:prstGeom prst="rect">
            <a:avLst/>
          </a:prstGeom>
          <a:noFill/>
        </p:spPr>
      </p:pic>
      <p:sp>
        <p:nvSpPr>
          <p:cNvPr id="2" name="Slide Number Placeholder 1"/>
          <p:cNvSpPr>
            <a:spLocks noGrp="1"/>
          </p:cNvSpPr>
          <p:nvPr>
            <p:ph type="sldNum" sz="quarter" idx="12"/>
          </p:nvPr>
        </p:nvSpPr>
        <p:spPr/>
        <p:txBody>
          <a:bodyPr/>
          <a:lstStyle/>
          <a:p>
            <a:fld id="{76D8E909-938B-47AE-BA6E-C31282E5C101}" type="slidenum">
              <a:rPr lang="de-DE" smtClean="0"/>
              <a:pPr/>
              <a:t>22</a:t>
            </a:fld>
            <a:endParaRPr lang="de-DE"/>
          </a:p>
        </p:txBody>
      </p:sp>
    </p:spTree>
    <p:extLst>
      <p:ext uri="{BB962C8B-B14F-4D97-AF65-F5344CB8AC3E}">
        <p14:creationId xmlns:p14="http://schemas.microsoft.com/office/powerpoint/2010/main" val="155198359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Efficiency thoroughness trade-offs (ETTOs) (2)</a:t>
            </a:r>
            <a:endParaRPr lang="en-US" noProof="1"/>
          </a:p>
        </p:txBody>
      </p:sp>
      <p:sp>
        <p:nvSpPr>
          <p:cNvPr id="11" name="TextBox 10"/>
          <p:cNvSpPr txBox="1"/>
          <p:nvPr/>
        </p:nvSpPr>
        <p:spPr>
          <a:xfrm>
            <a:off x="395784" y="1064520"/>
            <a:ext cx="2443746" cy="369332"/>
          </a:xfrm>
          <a:prstGeom prst="rect">
            <a:avLst/>
          </a:prstGeom>
          <a:noFill/>
        </p:spPr>
        <p:txBody>
          <a:bodyPr wrap="none" rtlCol="0">
            <a:spAutoFit/>
          </a:bodyPr>
          <a:lstStyle/>
          <a:p>
            <a:r>
              <a:rPr lang="en-GB" dirty="0" smtClean="0"/>
              <a:t>TORREY CANYON (1967)</a:t>
            </a:r>
            <a:endParaRPr lang="en-GB" dirty="0"/>
          </a:p>
        </p:txBody>
      </p:sp>
      <p:sp>
        <p:nvSpPr>
          <p:cNvPr id="12" name="TextBox 11"/>
          <p:cNvSpPr txBox="1"/>
          <p:nvPr/>
        </p:nvSpPr>
        <p:spPr>
          <a:xfrm>
            <a:off x="1054854" y="5219908"/>
            <a:ext cx="5821402" cy="369332"/>
          </a:xfrm>
          <a:prstGeom prst="rect">
            <a:avLst/>
          </a:prstGeom>
          <a:noFill/>
        </p:spPr>
        <p:txBody>
          <a:bodyPr wrap="none" rtlCol="0">
            <a:spAutoFit/>
          </a:bodyPr>
          <a:lstStyle/>
          <a:p>
            <a:r>
              <a:rPr lang="en-GB" dirty="0" smtClean="0"/>
              <a:t>How to balance operational priorities and safety concerns ...</a:t>
            </a:r>
            <a:endParaRPr lang="en-GB" dirty="0"/>
          </a:p>
        </p:txBody>
      </p:sp>
      <p:pic>
        <p:nvPicPr>
          <p:cNvPr id="2050" name="Picture 2" descr="http://www.colindelarue.com/wp-content/uploads/2015/04/Torrey-Canyon-m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911" y="2558332"/>
            <a:ext cx="4105275" cy="218122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6D8E909-938B-47AE-BA6E-C31282E5C101}" type="slidenum">
              <a:rPr lang="de-DE" smtClean="0"/>
              <a:pPr/>
              <a:t>23</a:t>
            </a:fld>
            <a:endParaRPr lang="de-DE"/>
          </a:p>
        </p:txBody>
      </p:sp>
    </p:spTree>
    <p:extLst>
      <p:ext uri="{BB962C8B-B14F-4D97-AF65-F5344CB8AC3E}">
        <p14:creationId xmlns:p14="http://schemas.microsoft.com/office/powerpoint/2010/main" val="375396781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Efficiency thoroughness trade-offs (ETTOs) (3)</a:t>
            </a:r>
            <a:endParaRPr lang="en-US" noProof="1"/>
          </a:p>
        </p:txBody>
      </p:sp>
      <p:sp>
        <p:nvSpPr>
          <p:cNvPr id="11" name="TextBox 10"/>
          <p:cNvSpPr txBox="1"/>
          <p:nvPr/>
        </p:nvSpPr>
        <p:spPr>
          <a:xfrm>
            <a:off x="395784" y="1064520"/>
            <a:ext cx="2382383" cy="369332"/>
          </a:xfrm>
          <a:prstGeom prst="rect">
            <a:avLst/>
          </a:prstGeom>
          <a:noFill/>
        </p:spPr>
        <p:txBody>
          <a:bodyPr wrap="none" rtlCol="0">
            <a:spAutoFit/>
          </a:bodyPr>
          <a:lstStyle/>
          <a:p>
            <a:r>
              <a:rPr lang="en-GB" dirty="0" smtClean="0"/>
              <a:t>MSC Napoli (2007)</a:t>
            </a:r>
            <a:endParaRPr lang="en-GB" dirty="0"/>
          </a:p>
        </p:txBody>
      </p:sp>
      <p:sp>
        <p:nvSpPr>
          <p:cNvPr id="12" name="TextBox 11"/>
          <p:cNvSpPr txBox="1"/>
          <p:nvPr/>
        </p:nvSpPr>
        <p:spPr>
          <a:xfrm>
            <a:off x="1187624" y="5229200"/>
            <a:ext cx="5821402" cy="369332"/>
          </a:xfrm>
          <a:prstGeom prst="rect">
            <a:avLst/>
          </a:prstGeom>
          <a:noFill/>
        </p:spPr>
        <p:txBody>
          <a:bodyPr wrap="none" rtlCol="0">
            <a:spAutoFit/>
          </a:bodyPr>
          <a:lstStyle/>
          <a:p>
            <a:r>
              <a:rPr lang="en-GB" dirty="0" smtClean="0"/>
              <a:t>How to balance operational priorities and safety concerns ...</a:t>
            </a:r>
            <a:endParaRPr lang="en-GB" dirty="0"/>
          </a:p>
        </p:txBody>
      </p:sp>
      <p:pic>
        <p:nvPicPr>
          <p:cNvPr id="3074" name="Picture 2" descr="http://officerofthewatch.files.wordpress.com/2012/10/2012-10-29-msc-napoli-structural-failure-figure-6.jpg?w=6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16832"/>
            <a:ext cx="6738704" cy="27507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6D8E909-938B-47AE-BA6E-C31282E5C101}" type="slidenum">
              <a:rPr lang="de-DE" smtClean="0"/>
              <a:pPr/>
              <a:t>24</a:t>
            </a:fld>
            <a:endParaRPr lang="de-DE"/>
          </a:p>
        </p:txBody>
      </p:sp>
    </p:spTree>
    <p:extLst>
      <p:ext uri="{BB962C8B-B14F-4D97-AF65-F5344CB8AC3E}">
        <p14:creationId xmlns:p14="http://schemas.microsoft.com/office/powerpoint/2010/main" val="295750483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2" cstate="print"/>
          <a:srcRect l="26207" t="7094" r="31330" b="18187"/>
          <a:stretch>
            <a:fillRect/>
          </a:stretch>
        </p:blipFill>
        <p:spPr bwMode="auto">
          <a:xfrm>
            <a:off x="4716016" y="1124744"/>
            <a:ext cx="4198155" cy="4616996"/>
          </a:xfrm>
          <a:prstGeom prst="rect">
            <a:avLst/>
          </a:prstGeom>
          <a:noFill/>
          <a:ln w="9525">
            <a:noFill/>
            <a:miter lim="800000"/>
            <a:headEnd/>
            <a:tailEnd/>
          </a:ln>
        </p:spPr>
      </p:pic>
      <p:sp>
        <p:nvSpPr>
          <p:cNvPr id="3" name="Title 2"/>
          <p:cNvSpPr>
            <a:spLocks noGrp="1"/>
          </p:cNvSpPr>
          <p:nvPr>
            <p:ph type="title"/>
          </p:nvPr>
        </p:nvSpPr>
        <p:spPr bwMode="gray">
          <a:xfrm>
            <a:off x="457202" y="339352"/>
            <a:ext cx="8229599" cy="430887"/>
          </a:xfrm>
        </p:spPr>
        <p:txBody>
          <a:bodyPr>
            <a:spAutoFit/>
          </a:bodyPr>
          <a:lstStyle/>
          <a:p>
            <a:r>
              <a:rPr lang="en-US" noProof="1" smtClean="0"/>
              <a:t>How were human factors treated?</a:t>
            </a:r>
            <a:endParaRPr lang="en-US" noProof="1"/>
          </a:p>
        </p:txBody>
      </p:sp>
      <p:sp>
        <p:nvSpPr>
          <p:cNvPr id="5" name="Text Placeholder 4"/>
          <p:cNvSpPr>
            <a:spLocks noGrp="1"/>
          </p:cNvSpPr>
          <p:nvPr>
            <p:ph type="body" sz="quarter" idx="18"/>
          </p:nvPr>
        </p:nvSpPr>
        <p:spPr bwMode="gray">
          <a:xfrm>
            <a:off x="395536" y="1412776"/>
            <a:ext cx="4137387" cy="4462913"/>
          </a:xfrm>
        </p:spPr>
        <p:txBody>
          <a:bodyPr>
            <a:normAutofit lnSpcReduction="10000"/>
          </a:bodyPr>
          <a:lstStyle/>
          <a:p>
            <a:r>
              <a:rPr lang="en-US" b="0" dirty="0" smtClean="0"/>
              <a:t>Often accidents were attributed to single causes</a:t>
            </a:r>
          </a:p>
          <a:p>
            <a:r>
              <a:rPr lang="en-US" b="0" dirty="0" smtClean="0"/>
              <a:t>Reactive approaches in follow-up to an accident rather than proactive approaches in ship safety</a:t>
            </a:r>
          </a:p>
          <a:p>
            <a:r>
              <a:rPr lang="en-US" b="0" dirty="0" smtClean="0"/>
              <a:t>Preferred way following accidents were technical regulations until the end of the 1990s (double hull in case of the EXXON VALDEZ)</a:t>
            </a:r>
          </a:p>
          <a:p>
            <a:r>
              <a:rPr lang="en-US" b="0" dirty="0" smtClean="0"/>
              <a:t>Changes in design, new regulations or training were suggested</a:t>
            </a:r>
          </a:p>
          <a:p>
            <a:r>
              <a:rPr lang="en-US" b="0" dirty="0" smtClean="0"/>
              <a:t>A few examples only where the system as such was changed (HERALD OF FREE ENTERPRIZE – ISM Code)</a:t>
            </a:r>
          </a:p>
        </p:txBody>
      </p:sp>
      <p:sp>
        <p:nvSpPr>
          <p:cNvPr id="2" name="Slide Number Placeholder 1"/>
          <p:cNvSpPr>
            <a:spLocks noGrp="1"/>
          </p:cNvSpPr>
          <p:nvPr>
            <p:ph type="sldNum" sz="quarter" idx="12"/>
          </p:nvPr>
        </p:nvSpPr>
        <p:spPr/>
        <p:txBody>
          <a:bodyPr/>
          <a:lstStyle/>
          <a:p>
            <a:fld id="{76D8E909-938B-47AE-BA6E-C31282E5C101}" type="slidenum">
              <a:rPr lang="de-DE" smtClean="0"/>
              <a:pPr/>
              <a:t>25</a:t>
            </a:fld>
            <a:endParaRPr lang="de-DE"/>
          </a:p>
        </p:txBody>
      </p:sp>
    </p:spTree>
    <p:extLst>
      <p:ext uri="{BB962C8B-B14F-4D97-AF65-F5344CB8AC3E}">
        <p14:creationId xmlns:p14="http://schemas.microsoft.com/office/powerpoint/2010/main" val="394065874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martArt Placeholder 4"/>
          <p:cNvGraphicFramePr>
            <a:graphicFrameLocks noGrp="1"/>
          </p:cNvGraphicFramePr>
          <p:nvPr>
            <p:ph type="chart" sz="quarter" idx="16"/>
            <p:extLst>
              <p:ext uri="{D42A27DB-BD31-4B8C-83A1-F6EECF244321}">
                <p14:modId xmlns:p14="http://schemas.microsoft.com/office/powerpoint/2010/main" val="458237166"/>
              </p:ext>
            </p:extLst>
          </p:nvPr>
        </p:nvGraphicFramePr>
        <p:xfrm>
          <a:off x="457201" y="1733174"/>
          <a:ext cx="5437188" cy="4246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bwMode="gray">
          <a:xfrm>
            <a:off x="457202" y="339352"/>
            <a:ext cx="8229599" cy="430887"/>
          </a:xfrm>
        </p:spPr>
        <p:txBody>
          <a:bodyPr>
            <a:spAutoFit/>
          </a:bodyPr>
          <a:lstStyle/>
          <a:p>
            <a:r>
              <a:rPr lang="en-US" noProof="1" smtClean="0"/>
              <a:t>Problem issue (1) – accident investigation &amp; follow-up</a:t>
            </a:r>
            <a:endParaRPr lang="en-US" noProof="1"/>
          </a:p>
        </p:txBody>
      </p:sp>
      <p:sp>
        <p:nvSpPr>
          <p:cNvPr id="7" name="Text Placeholder 6"/>
          <p:cNvSpPr>
            <a:spLocks noGrp="1"/>
          </p:cNvSpPr>
          <p:nvPr>
            <p:ph type="body" sz="quarter" idx="13"/>
          </p:nvPr>
        </p:nvSpPr>
        <p:spPr bwMode="gray">
          <a:xfrm>
            <a:off x="806897" y="1141233"/>
            <a:ext cx="8229599" cy="631583"/>
          </a:xfrm>
        </p:spPr>
        <p:txBody>
          <a:bodyPr>
            <a:spAutoFit/>
          </a:bodyPr>
          <a:lstStyle/>
          <a:p>
            <a:r>
              <a:rPr lang="en-US" sz="1800" b="1" noProof="1" smtClean="0"/>
              <a:t>What safety problems are identified during accident investigation?           (Schröder-Hinrichs et al. (2011))</a:t>
            </a:r>
          </a:p>
        </p:txBody>
      </p:sp>
      <p:sp>
        <p:nvSpPr>
          <p:cNvPr id="8" name="Text Placeholder 7"/>
          <p:cNvSpPr>
            <a:spLocks noGrp="1"/>
          </p:cNvSpPr>
          <p:nvPr>
            <p:ph type="body" sz="quarter" idx="18"/>
          </p:nvPr>
        </p:nvSpPr>
        <p:spPr bwMode="gray">
          <a:xfrm>
            <a:off x="6253041" y="2309979"/>
            <a:ext cx="2644775" cy="253146"/>
          </a:xfrm>
        </p:spPr>
        <p:txBody>
          <a:bodyPr anchor="b" anchorCtr="0">
            <a:spAutoFit/>
          </a:bodyPr>
          <a:lstStyle/>
          <a:p>
            <a:pPr marL="0" indent="0">
              <a:buNone/>
            </a:pPr>
            <a:r>
              <a:rPr lang="en-US" b="0" noProof="1" smtClean="0"/>
              <a:t>Flag State influences</a:t>
            </a:r>
          </a:p>
        </p:txBody>
      </p:sp>
      <p:sp>
        <p:nvSpPr>
          <p:cNvPr id="11" name="Text Placeholder 7"/>
          <p:cNvSpPr txBox="1">
            <a:spLocks/>
          </p:cNvSpPr>
          <p:nvPr/>
        </p:nvSpPr>
        <p:spPr bwMode="gray">
          <a:xfrm>
            <a:off x="6253041" y="3020730"/>
            <a:ext cx="2644775" cy="246221"/>
          </a:xfrm>
          <a:prstGeom prst="rect">
            <a:avLst/>
          </a:prstGeom>
        </p:spPr>
        <p:txBody>
          <a:bodyPr vert="horz" lIns="0" tIns="0" rIns="0" bIns="0" rtlCol="0" anchor="b" anchorCtr="0">
            <a:spAutoFit/>
          </a:bodyPr>
          <a:lstStyle/>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600" b="0" i="0" u="none" strike="noStrike" kern="1200" cap="none" spc="0" normalizeH="0" baseline="0" noProof="1" smtClean="0">
                <a:ln>
                  <a:noFill/>
                </a:ln>
                <a:solidFill>
                  <a:schemeClr val="tx1"/>
                </a:solidFill>
                <a:effectLst/>
                <a:uLnTx/>
                <a:uFillTx/>
                <a:latin typeface="+mn-lt"/>
                <a:ea typeface="+mn-ea"/>
                <a:cs typeface="+mn-cs"/>
              </a:rPr>
              <a:t>Organizational influences</a:t>
            </a:r>
          </a:p>
        </p:txBody>
      </p:sp>
      <p:sp>
        <p:nvSpPr>
          <p:cNvPr id="12" name="Text Placeholder 7"/>
          <p:cNvSpPr txBox="1">
            <a:spLocks/>
          </p:cNvSpPr>
          <p:nvPr/>
        </p:nvSpPr>
        <p:spPr bwMode="gray">
          <a:xfrm>
            <a:off x="6253041" y="3734081"/>
            <a:ext cx="2644775" cy="246221"/>
          </a:xfrm>
          <a:prstGeom prst="rect">
            <a:avLst/>
          </a:prstGeom>
        </p:spPr>
        <p:txBody>
          <a:bodyPr vert="horz" lIns="0" tIns="0" rIns="0" bIns="0" rtlCol="0" anchor="b" anchorCtr="0">
            <a:spAutoFit/>
          </a:bodyPr>
          <a:lstStyle/>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600" b="0" i="0" u="none" strike="noStrike" kern="1200" cap="none" spc="0" normalizeH="0" baseline="0" noProof="1" smtClean="0">
                <a:ln>
                  <a:noFill/>
                </a:ln>
                <a:solidFill>
                  <a:schemeClr val="tx1"/>
                </a:solidFill>
                <a:effectLst/>
                <a:uLnTx/>
                <a:uFillTx/>
                <a:latin typeface="+mn-lt"/>
                <a:ea typeface="+mn-ea"/>
                <a:cs typeface="+mn-cs"/>
              </a:rPr>
              <a:t>Unsafe supervision</a:t>
            </a:r>
          </a:p>
        </p:txBody>
      </p:sp>
      <p:sp>
        <p:nvSpPr>
          <p:cNvPr id="14" name="Text Placeholder 7"/>
          <p:cNvSpPr txBox="1">
            <a:spLocks/>
          </p:cNvSpPr>
          <p:nvPr/>
        </p:nvSpPr>
        <p:spPr bwMode="gray">
          <a:xfrm>
            <a:off x="6253041" y="4201210"/>
            <a:ext cx="2890959" cy="492443"/>
          </a:xfrm>
          <a:prstGeom prst="rect">
            <a:avLst/>
          </a:prstGeom>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600" b="0" i="0" u="none" strike="noStrike" kern="1200" cap="none" spc="0" normalizeH="0" baseline="0" noProof="1" smtClean="0">
                <a:ln>
                  <a:noFill/>
                </a:ln>
                <a:solidFill>
                  <a:schemeClr val="tx1"/>
                </a:solidFill>
                <a:effectLst/>
                <a:uLnTx/>
                <a:uFillTx/>
                <a:latin typeface="+mn-lt"/>
                <a:ea typeface="+mn-ea"/>
                <a:cs typeface="+mn-cs"/>
              </a:rPr>
              <a:t>Preconditions for unsafe acts</a:t>
            </a:r>
          </a:p>
        </p:txBody>
      </p:sp>
      <p:sp>
        <p:nvSpPr>
          <p:cNvPr id="16" name="Text Placeholder 7"/>
          <p:cNvSpPr txBox="1">
            <a:spLocks/>
          </p:cNvSpPr>
          <p:nvPr/>
        </p:nvSpPr>
        <p:spPr bwMode="gray">
          <a:xfrm>
            <a:off x="6253041" y="5160782"/>
            <a:ext cx="2644775" cy="246221"/>
          </a:xfrm>
          <a:prstGeom prst="rect">
            <a:avLst/>
          </a:prstGeom>
        </p:spPr>
        <p:txBody>
          <a:bodyPr vert="horz" lIns="0" tIns="0" rIns="0" bIns="0" rtlCol="0" anchor="b" anchorCtr="0">
            <a:spAutoFit/>
          </a:bodyPr>
          <a:lstStyle/>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n-US" sz="1600" b="0" i="0" u="none" strike="noStrike" kern="1200" cap="none" spc="0" normalizeH="0" baseline="0" noProof="1" smtClean="0">
                <a:ln>
                  <a:noFill/>
                </a:ln>
                <a:solidFill>
                  <a:schemeClr val="tx1"/>
                </a:solidFill>
                <a:effectLst/>
                <a:uLnTx/>
                <a:uFillTx/>
                <a:latin typeface="+mn-lt"/>
                <a:ea typeface="+mn-ea"/>
                <a:cs typeface="+mn-cs"/>
              </a:rPr>
              <a:t>Unsafe acts</a:t>
            </a:r>
          </a:p>
        </p:txBody>
      </p:sp>
      <p:sp>
        <p:nvSpPr>
          <p:cNvPr id="22" name="Textfeld 21"/>
          <p:cNvSpPr txBox="1"/>
          <p:nvPr/>
        </p:nvSpPr>
        <p:spPr bwMode="auto">
          <a:xfrm rot="18157577">
            <a:off x="-706963" y="3562211"/>
            <a:ext cx="3953394" cy="338554"/>
          </a:xfrm>
          <a:prstGeom prst="rect">
            <a:avLst/>
          </a:prstGeom>
          <a:noFill/>
        </p:spPr>
        <p:txBody>
          <a:bodyPr wrap="square" rtlCol="0">
            <a:spAutoFit/>
          </a:bodyPr>
          <a:lstStyle/>
          <a:p>
            <a:pPr algn="ctr"/>
            <a:r>
              <a:rPr lang="en-US" sz="1600" b="1" noProof="1" smtClean="0">
                <a:solidFill>
                  <a:schemeClr val="bg1">
                    <a:lumMod val="50000"/>
                  </a:schemeClr>
                </a:solidFill>
              </a:rPr>
              <a:t>Contributing factors to accidents</a:t>
            </a:r>
            <a:endParaRPr lang="en-US" sz="1600" b="1" noProof="1">
              <a:solidFill>
                <a:schemeClr val="bg1">
                  <a:lumMod val="50000"/>
                </a:schemeClr>
              </a:solidFill>
            </a:endParaRPr>
          </a:p>
        </p:txBody>
      </p:sp>
      <p:cxnSp>
        <p:nvCxnSpPr>
          <p:cNvPr id="24" name="Straight Connector 8"/>
          <p:cNvCxnSpPr/>
          <p:nvPr/>
        </p:nvCxnSpPr>
        <p:spPr bwMode="gray">
          <a:xfrm rot="10800000">
            <a:off x="3613215" y="2436470"/>
            <a:ext cx="2416111" cy="0"/>
          </a:xfrm>
          <a:prstGeom prst="line">
            <a:avLst/>
          </a:prstGeom>
          <a:ln w="12700">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5" name="Straight Connector 8"/>
          <p:cNvCxnSpPr/>
          <p:nvPr/>
        </p:nvCxnSpPr>
        <p:spPr bwMode="gray">
          <a:xfrm rot="10800000">
            <a:off x="4067179" y="3144461"/>
            <a:ext cx="1962147" cy="0"/>
          </a:xfrm>
          <a:prstGeom prst="line">
            <a:avLst/>
          </a:prstGeom>
          <a:ln w="12700">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8"/>
          <p:cNvCxnSpPr/>
          <p:nvPr/>
        </p:nvCxnSpPr>
        <p:spPr bwMode="gray">
          <a:xfrm rot="10800000">
            <a:off x="4519609" y="3849311"/>
            <a:ext cx="1509716" cy="0"/>
          </a:xfrm>
          <a:prstGeom prst="line">
            <a:avLst/>
          </a:prstGeom>
          <a:ln w="12700">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35" name="Straight Connector 8"/>
          <p:cNvCxnSpPr/>
          <p:nvPr/>
        </p:nvCxnSpPr>
        <p:spPr bwMode="gray">
          <a:xfrm rot="10800000">
            <a:off x="4976813" y="4558933"/>
            <a:ext cx="1052512" cy="0"/>
          </a:xfrm>
          <a:prstGeom prst="line">
            <a:avLst/>
          </a:prstGeom>
          <a:ln w="12700">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8"/>
          <p:cNvCxnSpPr/>
          <p:nvPr/>
        </p:nvCxnSpPr>
        <p:spPr bwMode="gray">
          <a:xfrm rot="10800000">
            <a:off x="5429251" y="5268546"/>
            <a:ext cx="600075" cy="0"/>
          </a:xfrm>
          <a:prstGeom prst="line">
            <a:avLst/>
          </a:prstGeom>
          <a:ln w="12700">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76D8E909-938B-47AE-BA6E-C31282E5C101}" type="slidenum">
              <a:rPr lang="de-DE" smtClean="0"/>
              <a:pPr/>
              <a:t>26</a:t>
            </a:fld>
            <a:endParaRPr lang="de-DE"/>
          </a:p>
        </p:txBody>
      </p:sp>
    </p:spTree>
    <p:extLst>
      <p:ext uri="{BB962C8B-B14F-4D97-AF65-F5344CB8AC3E}">
        <p14:creationId xmlns:p14="http://schemas.microsoft.com/office/powerpoint/2010/main" val="153760219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339352"/>
            <a:ext cx="8229599" cy="430887"/>
          </a:xfrm>
        </p:spPr>
        <p:txBody>
          <a:bodyPr>
            <a:spAutoFit/>
          </a:bodyPr>
          <a:lstStyle/>
          <a:p>
            <a:r>
              <a:rPr lang="en-US" noProof="1"/>
              <a:t>Problem </a:t>
            </a:r>
            <a:r>
              <a:rPr lang="en-US" noProof="1" smtClean="0"/>
              <a:t>issue (1) </a:t>
            </a:r>
            <a:r>
              <a:rPr lang="en-US" noProof="1"/>
              <a:t>– accident investigation &amp; follow-up</a:t>
            </a:r>
          </a:p>
        </p:txBody>
      </p:sp>
      <p:sp>
        <p:nvSpPr>
          <p:cNvPr id="4" name="Text Placeholder 3"/>
          <p:cNvSpPr>
            <a:spLocks noGrp="1"/>
          </p:cNvSpPr>
          <p:nvPr>
            <p:ph type="body" sz="quarter" idx="13"/>
          </p:nvPr>
        </p:nvSpPr>
        <p:spPr bwMode="gray">
          <a:xfrm>
            <a:off x="457202" y="1099341"/>
            <a:ext cx="8229599" cy="307777"/>
          </a:xfrm>
        </p:spPr>
        <p:txBody>
          <a:bodyPr>
            <a:spAutoFit/>
          </a:bodyPr>
          <a:lstStyle/>
          <a:p>
            <a:r>
              <a:rPr lang="en-GB" dirty="0" smtClean="0"/>
              <a:t>Some of the issues not questioned by the investigators</a:t>
            </a:r>
          </a:p>
        </p:txBody>
      </p:sp>
      <p:sp>
        <p:nvSpPr>
          <p:cNvPr id="5" name="Text Placeholder 4"/>
          <p:cNvSpPr>
            <a:spLocks noGrp="1"/>
          </p:cNvSpPr>
          <p:nvPr>
            <p:ph type="body" sz="quarter" idx="18"/>
          </p:nvPr>
        </p:nvSpPr>
        <p:spPr bwMode="gray">
          <a:xfrm>
            <a:off x="444138" y="1555750"/>
            <a:ext cx="8242664" cy="4462913"/>
          </a:xfrm>
        </p:spPr>
        <p:txBody>
          <a:bodyPr>
            <a:normAutofit/>
          </a:bodyPr>
          <a:lstStyle/>
          <a:p>
            <a:r>
              <a:rPr lang="en-US" b="0" dirty="0" smtClean="0"/>
              <a:t>Earlier passages</a:t>
            </a:r>
          </a:p>
          <a:p>
            <a:r>
              <a:rPr lang="en-US" b="0" dirty="0" smtClean="0"/>
              <a:t>Training and qualifications of the crew</a:t>
            </a:r>
          </a:p>
          <a:p>
            <a:r>
              <a:rPr lang="en-US" b="0" dirty="0"/>
              <a:t>Emergency training</a:t>
            </a:r>
            <a:endParaRPr lang="en-US" b="0" dirty="0" smtClean="0"/>
          </a:p>
          <a:p>
            <a:r>
              <a:rPr lang="en-US" b="0" dirty="0" smtClean="0"/>
              <a:t>Working language</a:t>
            </a:r>
          </a:p>
          <a:p>
            <a:r>
              <a:rPr lang="en-US" b="0" dirty="0" smtClean="0"/>
              <a:t>…</a:t>
            </a:r>
          </a:p>
          <a:p>
            <a:endParaRPr lang="en-US" dirty="0" smtClean="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525" y="2592288"/>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76D8E909-938B-47AE-BA6E-C31282E5C101}" type="slidenum">
              <a:rPr lang="de-DE" smtClean="0"/>
              <a:pPr/>
              <a:t>27</a:t>
            </a:fld>
            <a:endParaRPr lang="de-DE"/>
          </a:p>
        </p:txBody>
      </p:sp>
    </p:spTree>
    <p:extLst>
      <p:ext uri="{BB962C8B-B14F-4D97-AF65-F5344CB8AC3E}">
        <p14:creationId xmlns:p14="http://schemas.microsoft.com/office/powerpoint/2010/main" val="209455312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339352"/>
            <a:ext cx="8229599" cy="430887"/>
          </a:xfrm>
        </p:spPr>
        <p:txBody>
          <a:bodyPr>
            <a:spAutoFit/>
          </a:bodyPr>
          <a:lstStyle/>
          <a:p>
            <a:r>
              <a:rPr lang="en-US" noProof="1" smtClean="0"/>
              <a:t>The search for single causes is often too simple</a:t>
            </a:r>
            <a:endParaRPr lang="en-US" noProof="1"/>
          </a:p>
        </p:txBody>
      </p:sp>
      <p:sp>
        <p:nvSpPr>
          <p:cNvPr id="4" name="Text Placeholder 3"/>
          <p:cNvSpPr>
            <a:spLocks noGrp="1"/>
          </p:cNvSpPr>
          <p:nvPr>
            <p:ph type="body" sz="quarter" idx="13"/>
          </p:nvPr>
        </p:nvSpPr>
        <p:spPr bwMode="gray">
          <a:xfrm>
            <a:off x="457202" y="1099341"/>
            <a:ext cx="8229599" cy="307777"/>
          </a:xfrm>
        </p:spPr>
        <p:txBody>
          <a:bodyPr>
            <a:spAutoFit/>
          </a:bodyPr>
          <a:lstStyle/>
          <a:p>
            <a:r>
              <a:rPr lang="en-GB" dirty="0" smtClean="0"/>
              <a:t>A systemic view is required</a:t>
            </a:r>
          </a:p>
        </p:txBody>
      </p:sp>
      <p:sp>
        <p:nvSpPr>
          <p:cNvPr id="5" name="Text Placeholder 4"/>
          <p:cNvSpPr>
            <a:spLocks noGrp="1"/>
          </p:cNvSpPr>
          <p:nvPr>
            <p:ph type="body" sz="quarter" idx="18"/>
          </p:nvPr>
        </p:nvSpPr>
        <p:spPr bwMode="gray">
          <a:xfrm>
            <a:off x="444138" y="1555750"/>
            <a:ext cx="8242664" cy="4462913"/>
          </a:xfrm>
        </p:spPr>
        <p:txBody>
          <a:bodyPr>
            <a:normAutofit/>
          </a:bodyPr>
          <a:lstStyle/>
          <a:p>
            <a:r>
              <a:rPr lang="en-US" dirty="0" smtClean="0"/>
              <a:t>Functional resonance</a:t>
            </a:r>
          </a:p>
        </p:txBody>
      </p:sp>
      <p:pic>
        <p:nvPicPr>
          <p:cNvPr id="10" name="Picture 2"/>
          <p:cNvPicPr>
            <a:picLocks noChangeAspect="1" noChangeArrowheads="1"/>
          </p:cNvPicPr>
          <p:nvPr/>
        </p:nvPicPr>
        <p:blipFill>
          <a:blip r:embed="rId3" cstate="print"/>
          <a:srcRect l="9455"/>
          <a:stretch>
            <a:fillRect/>
          </a:stretch>
        </p:blipFill>
        <p:spPr bwMode="auto">
          <a:xfrm rot="16200000">
            <a:off x="2664340" y="563121"/>
            <a:ext cx="3648251" cy="6663419"/>
          </a:xfrm>
          <a:prstGeom prst="rect">
            <a:avLst/>
          </a:prstGeom>
          <a:noFill/>
          <a:ln w="9525">
            <a:noFill/>
            <a:miter lim="800000"/>
            <a:headEnd/>
            <a:tailEnd/>
          </a:ln>
        </p:spPr>
      </p:pic>
      <p:sp>
        <p:nvSpPr>
          <p:cNvPr id="11" name="TextBox 10"/>
          <p:cNvSpPr txBox="1"/>
          <p:nvPr/>
        </p:nvSpPr>
        <p:spPr>
          <a:xfrm>
            <a:off x="6005015" y="5336275"/>
            <a:ext cx="1580882" cy="261610"/>
          </a:xfrm>
          <a:prstGeom prst="rect">
            <a:avLst/>
          </a:prstGeom>
          <a:noFill/>
        </p:spPr>
        <p:txBody>
          <a:bodyPr wrap="none" rtlCol="0">
            <a:spAutoFit/>
          </a:bodyPr>
          <a:lstStyle/>
          <a:p>
            <a:r>
              <a:rPr lang="en-GB" sz="1100" dirty="0" smtClean="0"/>
              <a:t>Source: Hollnagel (2004)</a:t>
            </a:r>
            <a:endParaRPr lang="en-GB" sz="1100" dirty="0"/>
          </a:p>
        </p:txBody>
      </p:sp>
      <p:sp>
        <p:nvSpPr>
          <p:cNvPr id="2" name="Slide Number Placeholder 1"/>
          <p:cNvSpPr>
            <a:spLocks noGrp="1"/>
          </p:cNvSpPr>
          <p:nvPr>
            <p:ph type="sldNum" sz="quarter" idx="12"/>
          </p:nvPr>
        </p:nvSpPr>
        <p:spPr/>
        <p:txBody>
          <a:bodyPr/>
          <a:lstStyle/>
          <a:p>
            <a:fld id="{76D8E909-938B-47AE-BA6E-C31282E5C101}" type="slidenum">
              <a:rPr lang="de-DE" smtClean="0"/>
              <a:pPr/>
              <a:t>28</a:t>
            </a:fld>
            <a:endParaRPr lang="de-DE"/>
          </a:p>
        </p:txBody>
      </p:sp>
    </p:spTree>
    <p:extLst>
      <p:ext uri="{BB962C8B-B14F-4D97-AF65-F5344CB8AC3E}">
        <p14:creationId xmlns:p14="http://schemas.microsoft.com/office/powerpoint/2010/main" val="21510371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BG2.jpg"/>
          <p:cNvPicPr>
            <a:picLocks noChangeAspect="1"/>
          </p:cNvPicPr>
          <p:nvPr/>
        </p:nvPicPr>
        <p:blipFill>
          <a:blip r:embed="rId3" cstate="print"/>
          <a:stretch>
            <a:fillRect/>
          </a:stretch>
        </p:blipFill>
        <p:spPr bwMode="gray">
          <a:xfrm>
            <a:off x="0" y="934697"/>
            <a:ext cx="9144000" cy="5011173"/>
          </a:xfrm>
          <a:prstGeom prst="rect">
            <a:avLst/>
          </a:prstGeom>
        </p:spPr>
      </p:pic>
      <p:sp>
        <p:nvSpPr>
          <p:cNvPr id="3" name="Title 2"/>
          <p:cNvSpPr>
            <a:spLocks noGrp="1"/>
          </p:cNvSpPr>
          <p:nvPr>
            <p:ph type="title"/>
          </p:nvPr>
        </p:nvSpPr>
        <p:spPr bwMode="gray">
          <a:xfrm>
            <a:off x="457202" y="339352"/>
            <a:ext cx="8229599" cy="430887"/>
          </a:xfrm>
        </p:spPr>
        <p:txBody>
          <a:bodyPr>
            <a:spAutoFit/>
          </a:bodyPr>
          <a:lstStyle/>
          <a:p>
            <a:r>
              <a:rPr lang="en-US" noProof="1"/>
              <a:t>Problem issue (2) - </a:t>
            </a:r>
            <a:r>
              <a:rPr lang="en-US" noProof="1" smtClean="0"/>
              <a:t>Missing collective memory </a:t>
            </a:r>
            <a:endParaRPr lang="en-US" noProof="1"/>
          </a:p>
        </p:txBody>
      </p:sp>
      <p:sp>
        <p:nvSpPr>
          <p:cNvPr id="4" name="Text Placeholder 3"/>
          <p:cNvSpPr>
            <a:spLocks noGrp="1"/>
          </p:cNvSpPr>
          <p:nvPr>
            <p:ph type="body" sz="quarter" idx="13"/>
          </p:nvPr>
        </p:nvSpPr>
        <p:spPr bwMode="gray">
          <a:xfrm>
            <a:off x="457202" y="1099341"/>
            <a:ext cx="8229599" cy="307777"/>
          </a:xfrm>
        </p:spPr>
        <p:txBody>
          <a:bodyPr>
            <a:spAutoFit/>
          </a:bodyPr>
          <a:lstStyle/>
          <a:p>
            <a:r>
              <a:rPr lang="en-GB" dirty="0" smtClean="0"/>
              <a:t>Why is the collective memory lacking?</a:t>
            </a:r>
          </a:p>
        </p:txBody>
      </p:sp>
      <p:sp>
        <p:nvSpPr>
          <p:cNvPr id="5" name="Text Placeholder 4"/>
          <p:cNvSpPr>
            <a:spLocks noGrp="1"/>
          </p:cNvSpPr>
          <p:nvPr>
            <p:ph type="body" sz="quarter" idx="18"/>
          </p:nvPr>
        </p:nvSpPr>
        <p:spPr bwMode="gray">
          <a:xfrm>
            <a:off x="444138" y="1555750"/>
            <a:ext cx="8242664" cy="4462913"/>
          </a:xfrm>
        </p:spPr>
        <p:txBody>
          <a:bodyPr>
            <a:normAutofit/>
          </a:bodyPr>
          <a:lstStyle/>
          <a:p>
            <a:r>
              <a:rPr lang="en-US" dirty="0" smtClean="0"/>
              <a:t>Examples</a:t>
            </a:r>
          </a:p>
          <a:p>
            <a:pPr lvl="1"/>
            <a:r>
              <a:rPr lang="en-US" dirty="0" smtClean="0"/>
              <a:t>Communication problems on board</a:t>
            </a:r>
          </a:p>
          <a:p>
            <a:pPr lvl="1"/>
            <a:endParaRPr lang="en-US" dirty="0" smtClean="0"/>
          </a:p>
          <a:p>
            <a:endParaRPr lang="en-US" dirty="0" smtClean="0"/>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547" t="21667" r="26016" b="20555"/>
          <a:stretch/>
        </p:blipFill>
        <p:spPr bwMode="auto">
          <a:xfrm>
            <a:off x="4705994" y="2964544"/>
            <a:ext cx="4443324" cy="298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86425" y="2457450"/>
            <a:ext cx="2119747" cy="338554"/>
          </a:xfrm>
          <a:prstGeom prst="rect">
            <a:avLst/>
          </a:prstGeom>
          <a:noFill/>
        </p:spPr>
        <p:txBody>
          <a:bodyPr wrap="none" rtlCol="0">
            <a:spAutoFit/>
          </a:bodyPr>
          <a:lstStyle/>
          <a:p>
            <a:r>
              <a:rPr lang="de-DE" sz="1600" dirty="0" smtClean="0"/>
              <a:t>Costa Concordia (2012)</a:t>
            </a:r>
            <a:endParaRPr lang="de-DE" sz="1600" dirty="0"/>
          </a:p>
        </p:txBody>
      </p:sp>
      <p:pic>
        <p:nvPicPr>
          <p:cNvPr id="1026" name="Picture 2" descr="http://www.simplonpc.co.uk/SeaEscape/ScandinavianStar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2964544"/>
            <a:ext cx="4286250" cy="29813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5850" y="2457450"/>
            <a:ext cx="2235292" cy="338554"/>
          </a:xfrm>
          <a:prstGeom prst="rect">
            <a:avLst/>
          </a:prstGeom>
          <a:noFill/>
        </p:spPr>
        <p:txBody>
          <a:bodyPr wrap="none" rtlCol="0">
            <a:spAutoFit/>
          </a:bodyPr>
          <a:lstStyle/>
          <a:p>
            <a:r>
              <a:rPr lang="de-DE" sz="1600" dirty="0" smtClean="0"/>
              <a:t>Scandinavian Star (1988)</a:t>
            </a:r>
            <a:endParaRPr lang="de-DE" sz="1600" dirty="0"/>
          </a:p>
        </p:txBody>
      </p:sp>
      <p:sp>
        <p:nvSpPr>
          <p:cNvPr id="7" name="Slide Number Placeholder 6"/>
          <p:cNvSpPr>
            <a:spLocks noGrp="1"/>
          </p:cNvSpPr>
          <p:nvPr>
            <p:ph type="sldNum" sz="quarter" idx="12"/>
          </p:nvPr>
        </p:nvSpPr>
        <p:spPr/>
        <p:txBody>
          <a:bodyPr/>
          <a:lstStyle/>
          <a:p>
            <a:fld id="{76D8E909-938B-47AE-BA6E-C31282E5C101}" type="slidenum">
              <a:rPr lang="de-DE" smtClean="0"/>
              <a:pPr/>
              <a:t>29</a:t>
            </a:fld>
            <a:endParaRPr lang="de-DE" dirty="0"/>
          </a:p>
        </p:txBody>
      </p:sp>
      <p:cxnSp>
        <p:nvCxnSpPr>
          <p:cNvPr id="14" name="Straight Connector 13"/>
          <p:cNvCxnSpPr/>
          <p:nvPr/>
        </p:nvCxnSpPr>
        <p:spPr>
          <a:xfrm>
            <a:off x="0" y="836712"/>
            <a:ext cx="889248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98388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Presenter</a:t>
            </a:r>
            <a:endParaRPr lang="en-US" dirty="0"/>
          </a:p>
        </p:txBody>
      </p:sp>
      <p:sp>
        <p:nvSpPr>
          <p:cNvPr id="3" name="Content Placeholder 2"/>
          <p:cNvSpPr>
            <a:spLocks noGrp="1"/>
          </p:cNvSpPr>
          <p:nvPr>
            <p:ph idx="1"/>
          </p:nvPr>
        </p:nvSpPr>
        <p:spPr/>
        <p:txBody>
          <a:bodyPr/>
          <a:lstStyle/>
          <a:p>
            <a:r>
              <a:rPr lang="en-GB" altLang="de-DE" b="1" dirty="0" err="1" smtClean="0"/>
              <a:t>Dr.</a:t>
            </a:r>
            <a:r>
              <a:rPr lang="en-GB" altLang="de-DE" b="1" dirty="0" smtClean="0"/>
              <a:t> Jens-Uwe Schröder-Hinrichs</a:t>
            </a:r>
            <a:endParaRPr lang="en-GB" altLang="de-DE" b="1" dirty="0"/>
          </a:p>
          <a:p>
            <a:pPr lvl="1"/>
            <a:r>
              <a:rPr lang="en-GB" altLang="de-DE" dirty="0" smtClean="0"/>
              <a:t>Professor (Nippon Foundation Chair of Maritime Administration)</a:t>
            </a:r>
          </a:p>
          <a:p>
            <a:pPr lvl="1"/>
            <a:r>
              <a:rPr lang="en-GB" altLang="de-DE" dirty="0" smtClean="0"/>
              <a:t>Head, Maritime Safety and Environmental Administration (MSEA)</a:t>
            </a:r>
          </a:p>
          <a:p>
            <a:pPr lvl="1"/>
            <a:r>
              <a:rPr lang="en-GB" altLang="de-DE" dirty="0" smtClean="0"/>
              <a:t>Head, Maritime Risk and System Safety (</a:t>
            </a:r>
            <a:r>
              <a:rPr lang="en-GB" altLang="de-DE" dirty="0" err="1" smtClean="0"/>
              <a:t>MaRiSa</a:t>
            </a:r>
            <a:r>
              <a:rPr lang="en-GB" altLang="de-DE" dirty="0" smtClean="0"/>
              <a:t>) Research Group</a:t>
            </a:r>
          </a:p>
          <a:p>
            <a:pPr lvl="1"/>
            <a:r>
              <a:rPr lang="en-GB" altLang="de-DE" dirty="0" smtClean="0"/>
              <a:t>Editor, WMU Journal of Maritime Affairs</a:t>
            </a:r>
          </a:p>
          <a:p>
            <a:r>
              <a:rPr lang="en-GB" altLang="de-DE" b="1" dirty="0" smtClean="0"/>
              <a:t>Areas of work/research</a:t>
            </a:r>
          </a:p>
          <a:p>
            <a:pPr lvl="1"/>
            <a:r>
              <a:rPr lang="en-GB" altLang="de-DE" dirty="0" smtClean="0"/>
              <a:t>Implementation and enforcement of international maritime safety standards</a:t>
            </a:r>
          </a:p>
          <a:p>
            <a:pPr lvl="1"/>
            <a:r>
              <a:rPr lang="en-GB" altLang="de-DE" dirty="0" smtClean="0"/>
              <a:t>Maritime accident investigations</a:t>
            </a:r>
          </a:p>
          <a:p>
            <a:pPr lvl="1"/>
            <a:r>
              <a:rPr lang="en-GB" altLang="de-DE" dirty="0" smtClean="0"/>
              <a:t>Maritime risk assessment and management</a:t>
            </a:r>
          </a:p>
          <a:p>
            <a:pPr lvl="1"/>
            <a:r>
              <a:rPr lang="en-GB" altLang="de-DE" dirty="0" smtClean="0"/>
              <a:t>Maritime human factors</a:t>
            </a:r>
          </a:p>
          <a:p>
            <a:r>
              <a:rPr lang="en-GB" altLang="de-DE" b="1" dirty="0" smtClean="0"/>
              <a:t>Links</a:t>
            </a:r>
          </a:p>
          <a:p>
            <a:pPr lvl="1"/>
            <a:r>
              <a:rPr lang="en-GB" altLang="de-DE" dirty="0" err="1" smtClean="0"/>
              <a:t>MaRiSa</a:t>
            </a:r>
            <a:r>
              <a:rPr lang="en-GB" altLang="de-DE" dirty="0" smtClean="0"/>
              <a:t> Group (</a:t>
            </a:r>
            <a:r>
              <a:rPr lang="en-GB" altLang="de-DE" dirty="0" smtClean="0">
                <a:hlinkClick r:id="rId3"/>
              </a:rPr>
              <a:t>http</a:t>
            </a:r>
            <a:r>
              <a:rPr lang="en-GB" altLang="de-DE" dirty="0">
                <a:hlinkClick r:id="rId3"/>
              </a:rPr>
              <a:t>://</a:t>
            </a:r>
            <a:r>
              <a:rPr lang="en-GB" altLang="de-DE" dirty="0" smtClean="0">
                <a:hlinkClick r:id="rId3"/>
              </a:rPr>
              <a:t>marisa.wmu.se</a:t>
            </a:r>
            <a:r>
              <a:rPr lang="en-GB" altLang="de-DE" dirty="0" smtClean="0"/>
              <a:t>)</a:t>
            </a:r>
          </a:p>
          <a:p>
            <a:pPr lvl="1"/>
            <a:r>
              <a:rPr lang="en-GB" altLang="de-DE" dirty="0" smtClean="0"/>
              <a:t>WMU Journal (</a:t>
            </a:r>
            <a:r>
              <a:rPr lang="en-GB" altLang="de-DE" dirty="0" smtClean="0">
                <a:hlinkClick r:id="rId4"/>
              </a:rPr>
              <a:t>http://www.springer.com/13437</a:t>
            </a:r>
            <a:r>
              <a:rPr lang="en-GB" altLang="de-DE" dirty="0" smtClean="0"/>
              <a:t>) </a:t>
            </a:r>
            <a:endParaRPr lang="en-GB" altLang="de-DE" dirty="0"/>
          </a:p>
          <a:p>
            <a:pPr lvl="1"/>
            <a:endParaRPr lang="en-GB" altLang="de-DE" dirty="0"/>
          </a:p>
          <a:p>
            <a:pPr marL="0" indent="0">
              <a:buNone/>
            </a:pPr>
            <a:r>
              <a:rPr lang="en-GB" altLang="de-DE" dirty="0"/>
              <a:t>                    	</a:t>
            </a:r>
            <a:endParaRPr lang="en-GB" sz="1800" dirty="0" smtClean="0"/>
          </a:p>
          <a:p>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218454"/>
            <a:ext cx="1480503" cy="1482354"/>
          </a:xfrm>
          <a:prstGeom prst="rect">
            <a:avLst/>
          </a:prstGeom>
        </p:spPr>
      </p:pic>
      <p:sp>
        <p:nvSpPr>
          <p:cNvPr id="7" name="Slide Number Placeholder 6"/>
          <p:cNvSpPr>
            <a:spLocks noGrp="1"/>
          </p:cNvSpPr>
          <p:nvPr>
            <p:ph type="sldNum" sz="quarter" idx="4"/>
          </p:nvPr>
        </p:nvSpPr>
        <p:spPr/>
        <p:txBody>
          <a:bodyPr/>
          <a:lstStyle/>
          <a:p>
            <a:fld id="{5BA07366-CB75-4AA8-9E5B-928B849F427C}" type="slidenum">
              <a:rPr lang="en-US" smtClean="0"/>
              <a:pPr/>
              <a:t>3</a:t>
            </a:fld>
            <a:endParaRPr lang="en-US" dirty="0"/>
          </a:p>
        </p:txBody>
      </p:sp>
    </p:spTree>
    <p:extLst>
      <p:ext uri="{BB962C8B-B14F-4D97-AF65-F5344CB8AC3E}">
        <p14:creationId xmlns:p14="http://schemas.microsoft.com/office/powerpoint/2010/main" val="3073351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4.bp.blogspot.com/_XRc0oFfWauc/SeOoWV9RxHI/AAAAAAAAJ14/A3HwyT7AcDA/s400/angelina_lauro_ex_oran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668152"/>
            <a:ext cx="4665789" cy="327771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bwMode="gray">
          <a:xfrm>
            <a:off x="457202" y="339352"/>
            <a:ext cx="8229599" cy="430887"/>
          </a:xfrm>
        </p:spPr>
        <p:txBody>
          <a:bodyPr>
            <a:spAutoFit/>
          </a:bodyPr>
          <a:lstStyle/>
          <a:p>
            <a:r>
              <a:rPr lang="en-US" noProof="1"/>
              <a:t>Problem issue (2) - </a:t>
            </a:r>
            <a:r>
              <a:rPr lang="en-US" noProof="1" smtClean="0"/>
              <a:t>Missing collective memory </a:t>
            </a:r>
            <a:endParaRPr lang="en-US" noProof="1"/>
          </a:p>
        </p:txBody>
      </p:sp>
      <p:sp>
        <p:nvSpPr>
          <p:cNvPr id="4" name="Text Placeholder 3"/>
          <p:cNvSpPr>
            <a:spLocks noGrp="1"/>
          </p:cNvSpPr>
          <p:nvPr>
            <p:ph type="body" sz="quarter" idx="13"/>
          </p:nvPr>
        </p:nvSpPr>
        <p:spPr bwMode="gray">
          <a:xfrm>
            <a:off x="457202" y="1099341"/>
            <a:ext cx="8229599" cy="307777"/>
          </a:xfrm>
        </p:spPr>
        <p:txBody>
          <a:bodyPr>
            <a:spAutoFit/>
          </a:bodyPr>
          <a:lstStyle/>
          <a:p>
            <a:r>
              <a:rPr lang="en-GB" dirty="0" smtClean="0"/>
              <a:t>Why is the collective memory lacking?</a:t>
            </a:r>
          </a:p>
        </p:txBody>
      </p:sp>
      <p:sp>
        <p:nvSpPr>
          <p:cNvPr id="5" name="Text Placeholder 4"/>
          <p:cNvSpPr>
            <a:spLocks noGrp="1"/>
          </p:cNvSpPr>
          <p:nvPr>
            <p:ph type="body" sz="quarter" idx="18"/>
          </p:nvPr>
        </p:nvSpPr>
        <p:spPr bwMode="gray">
          <a:xfrm>
            <a:off x="444138" y="1555750"/>
            <a:ext cx="8242664" cy="4462913"/>
          </a:xfrm>
        </p:spPr>
        <p:txBody>
          <a:bodyPr>
            <a:normAutofit/>
          </a:bodyPr>
          <a:lstStyle/>
          <a:p>
            <a:r>
              <a:rPr lang="en-US" dirty="0" smtClean="0"/>
              <a:t>Examples</a:t>
            </a:r>
          </a:p>
          <a:p>
            <a:pPr lvl="1"/>
            <a:r>
              <a:rPr lang="en-US" dirty="0" smtClean="0"/>
              <a:t>Fire fighting training</a:t>
            </a:r>
          </a:p>
          <a:p>
            <a:pPr lvl="1"/>
            <a:endParaRPr lang="en-US" dirty="0" smtClean="0"/>
          </a:p>
          <a:p>
            <a:endParaRPr lang="en-US" dirty="0" smtClean="0"/>
          </a:p>
        </p:txBody>
      </p:sp>
      <p:pic>
        <p:nvPicPr>
          <p:cNvPr id="6146" name="Picture 2" descr="http://maritimematters.com/wp-content/uploads/2010/11/Splendor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724" y="2668152"/>
            <a:ext cx="4879975" cy="3277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0200" y="2266950"/>
            <a:ext cx="2233497" cy="338554"/>
          </a:xfrm>
          <a:prstGeom prst="rect">
            <a:avLst/>
          </a:prstGeom>
          <a:noFill/>
        </p:spPr>
        <p:txBody>
          <a:bodyPr wrap="none" rtlCol="0">
            <a:spAutoFit/>
          </a:bodyPr>
          <a:lstStyle/>
          <a:p>
            <a:r>
              <a:rPr lang="de-DE" sz="1600" dirty="0" smtClean="0"/>
              <a:t>Carnival Splendor (2010)</a:t>
            </a:r>
            <a:endParaRPr lang="de-DE" sz="1600" dirty="0"/>
          </a:p>
        </p:txBody>
      </p:sp>
      <p:sp>
        <p:nvSpPr>
          <p:cNvPr id="12" name="TextBox 11"/>
          <p:cNvSpPr txBox="1"/>
          <p:nvPr/>
        </p:nvSpPr>
        <p:spPr>
          <a:xfrm>
            <a:off x="1057275" y="2276872"/>
            <a:ext cx="2501006" cy="338554"/>
          </a:xfrm>
          <a:prstGeom prst="rect">
            <a:avLst/>
          </a:prstGeom>
          <a:noFill/>
        </p:spPr>
        <p:txBody>
          <a:bodyPr wrap="none" rtlCol="0">
            <a:spAutoFit/>
          </a:bodyPr>
          <a:lstStyle/>
          <a:p>
            <a:r>
              <a:rPr lang="de-DE" sz="1600" dirty="0" smtClean="0"/>
              <a:t>Angelina Lauro (1979)</a:t>
            </a:r>
            <a:endParaRPr lang="de-DE" sz="1600" dirty="0"/>
          </a:p>
        </p:txBody>
      </p:sp>
      <p:sp>
        <p:nvSpPr>
          <p:cNvPr id="6" name="Slide Number Placeholder 5"/>
          <p:cNvSpPr>
            <a:spLocks noGrp="1"/>
          </p:cNvSpPr>
          <p:nvPr>
            <p:ph type="sldNum" sz="quarter" idx="12"/>
          </p:nvPr>
        </p:nvSpPr>
        <p:spPr/>
        <p:txBody>
          <a:bodyPr/>
          <a:lstStyle/>
          <a:p>
            <a:fld id="{76D8E909-938B-47AE-BA6E-C31282E5C101}" type="slidenum">
              <a:rPr lang="de-DE" smtClean="0"/>
              <a:pPr/>
              <a:t>30</a:t>
            </a:fld>
            <a:endParaRPr lang="de-DE"/>
          </a:p>
        </p:txBody>
      </p:sp>
    </p:spTree>
    <p:extLst>
      <p:ext uri="{BB962C8B-B14F-4D97-AF65-F5344CB8AC3E}">
        <p14:creationId xmlns:p14="http://schemas.microsoft.com/office/powerpoint/2010/main" val="201769882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339352"/>
            <a:ext cx="8229599" cy="430887"/>
          </a:xfrm>
        </p:spPr>
        <p:txBody>
          <a:bodyPr>
            <a:spAutoFit/>
          </a:bodyPr>
          <a:lstStyle/>
          <a:p>
            <a:r>
              <a:rPr lang="en-US" noProof="1"/>
              <a:t>Problem issue (2) - </a:t>
            </a:r>
            <a:r>
              <a:rPr lang="en-US" noProof="1" smtClean="0"/>
              <a:t>Missing collective memory </a:t>
            </a:r>
            <a:endParaRPr lang="en-US" noProof="1"/>
          </a:p>
        </p:txBody>
      </p:sp>
      <p:sp>
        <p:nvSpPr>
          <p:cNvPr id="4" name="Text Placeholder 3"/>
          <p:cNvSpPr>
            <a:spLocks noGrp="1"/>
          </p:cNvSpPr>
          <p:nvPr>
            <p:ph type="body" sz="quarter" idx="13"/>
          </p:nvPr>
        </p:nvSpPr>
        <p:spPr bwMode="gray">
          <a:xfrm>
            <a:off x="457202" y="1099341"/>
            <a:ext cx="8229599" cy="307777"/>
          </a:xfrm>
        </p:spPr>
        <p:txBody>
          <a:bodyPr>
            <a:spAutoFit/>
          </a:bodyPr>
          <a:lstStyle/>
          <a:p>
            <a:r>
              <a:rPr lang="en-GB" dirty="0" smtClean="0"/>
              <a:t>Why is the collective memory lacking?</a:t>
            </a:r>
          </a:p>
        </p:txBody>
      </p:sp>
      <p:sp>
        <p:nvSpPr>
          <p:cNvPr id="5" name="Text Placeholder 4"/>
          <p:cNvSpPr>
            <a:spLocks noGrp="1"/>
          </p:cNvSpPr>
          <p:nvPr>
            <p:ph type="body" sz="quarter" idx="18"/>
          </p:nvPr>
        </p:nvSpPr>
        <p:spPr bwMode="gray">
          <a:xfrm>
            <a:off x="444138" y="1555750"/>
            <a:ext cx="8242664" cy="4462913"/>
          </a:xfrm>
        </p:spPr>
        <p:txBody>
          <a:bodyPr>
            <a:normAutofit/>
          </a:bodyPr>
          <a:lstStyle/>
          <a:p>
            <a:r>
              <a:rPr lang="en-US" dirty="0" smtClean="0"/>
              <a:t>Examples</a:t>
            </a:r>
          </a:p>
          <a:p>
            <a:pPr lvl="1"/>
            <a:r>
              <a:rPr lang="en-US" dirty="0" smtClean="0"/>
              <a:t>Organizational influences</a:t>
            </a:r>
          </a:p>
          <a:p>
            <a:pPr lvl="1"/>
            <a:endParaRPr lang="en-US" dirty="0" smtClean="0"/>
          </a:p>
          <a:p>
            <a:endParaRPr lang="en-US" dirty="0" smtClean="0"/>
          </a:p>
        </p:txBody>
      </p:sp>
      <p:sp>
        <p:nvSpPr>
          <p:cNvPr id="2" name="TextBox 1"/>
          <p:cNvSpPr txBox="1"/>
          <p:nvPr/>
        </p:nvSpPr>
        <p:spPr>
          <a:xfrm>
            <a:off x="5949858" y="2266950"/>
            <a:ext cx="1574470" cy="338554"/>
          </a:xfrm>
          <a:prstGeom prst="rect">
            <a:avLst/>
          </a:prstGeom>
          <a:noFill/>
        </p:spPr>
        <p:txBody>
          <a:bodyPr wrap="none" rtlCol="0">
            <a:spAutoFit/>
          </a:bodyPr>
          <a:lstStyle/>
          <a:p>
            <a:r>
              <a:rPr lang="de-DE" sz="1600" dirty="0" err="1" smtClean="0"/>
              <a:t>Sewol</a:t>
            </a:r>
            <a:r>
              <a:rPr lang="de-DE" sz="1600" dirty="0" smtClean="0"/>
              <a:t> (2014)</a:t>
            </a:r>
            <a:endParaRPr lang="de-DE" sz="1600" dirty="0"/>
          </a:p>
        </p:txBody>
      </p:sp>
      <p:sp>
        <p:nvSpPr>
          <p:cNvPr id="12" name="TextBox 11"/>
          <p:cNvSpPr txBox="1"/>
          <p:nvPr/>
        </p:nvSpPr>
        <p:spPr>
          <a:xfrm>
            <a:off x="611560" y="2276872"/>
            <a:ext cx="3544560" cy="338554"/>
          </a:xfrm>
          <a:prstGeom prst="rect">
            <a:avLst/>
          </a:prstGeom>
          <a:noFill/>
        </p:spPr>
        <p:txBody>
          <a:bodyPr wrap="none" rtlCol="0">
            <a:spAutoFit/>
          </a:bodyPr>
          <a:lstStyle/>
          <a:p>
            <a:r>
              <a:rPr lang="de-DE" sz="1600" dirty="0" err="1" smtClean="0"/>
              <a:t>Herald</a:t>
            </a:r>
            <a:r>
              <a:rPr lang="de-DE" sz="1600" dirty="0" smtClean="0"/>
              <a:t> </a:t>
            </a:r>
            <a:r>
              <a:rPr lang="de-DE" sz="1600" dirty="0" err="1" smtClean="0"/>
              <a:t>of</a:t>
            </a:r>
            <a:r>
              <a:rPr lang="de-DE" sz="1600" dirty="0" smtClean="0"/>
              <a:t> Free </a:t>
            </a:r>
            <a:r>
              <a:rPr lang="de-DE" sz="1600" dirty="0" err="1" smtClean="0"/>
              <a:t>Enterprize</a:t>
            </a:r>
            <a:r>
              <a:rPr lang="de-DE" sz="1600" dirty="0" smtClean="0"/>
              <a:t> (1987)</a:t>
            </a:r>
            <a:endParaRPr lang="de-DE" sz="1600" dirty="0"/>
          </a:p>
        </p:txBody>
      </p:sp>
      <p:sp>
        <p:nvSpPr>
          <p:cNvPr id="6" name="Slide Number Placeholder 5"/>
          <p:cNvSpPr>
            <a:spLocks noGrp="1"/>
          </p:cNvSpPr>
          <p:nvPr>
            <p:ph type="sldNum" sz="quarter" idx="12"/>
          </p:nvPr>
        </p:nvSpPr>
        <p:spPr/>
        <p:txBody>
          <a:bodyPr/>
          <a:lstStyle/>
          <a:p>
            <a:fld id="{76D8E909-938B-47AE-BA6E-C31282E5C101}" type="slidenum">
              <a:rPr lang="de-DE" smtClean="0"/>
              <a:pPr/>
              <a:t>31</a:t>
            </a:fld>
            <a:endParaRPr lang="de-DE"/>
          </a:p>
        </p:txBody>
      </p:sp>
      <p:pic>
        <p:nvPicPr>
          <p:cNvPr id="1028" name="Picture 4" descr="http://s19.postimg.org/vkirf3awj/British_car_ferry_Herald_of_Free_Enterpris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72" t="22368" r="7397"/>
          <a:stretch/>
        </p:blipFill>
        <p:spPr bwMode="auto">
          <a:xfrm rot="10800000">
            <a:off x="-36511" y="2852936"/>
            <a:ext cx="475252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ilder.t-online.de/b/69/07/21/34/id_69072134/610/tid_da/der-bug-der-havarierten-faehre-sewol-ragt-aus-dem-wasser-herv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836" y="2852936"/>
            <a:ext cx="5412188"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30073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martArt Placeholder 4"/>
          <p:cNvGraphicFramePr>
            <a:graphicFrameLocks noGrp="1"/>
          </p:cNvGraphicFramePr>
          <p:nvPr>
            <p:ph type="dgm" sz="quarter" idx="17"/>
            <p:extLst>
              <p:ext uri="{D42A27DB-BD31-4B8C-83A1-F6EECF244321}">
                <p14:modId xmlns:p14="http://schemas.microsoft.com/office/powerpoint/2010/main" val="4174444997"/>
              </p:ext>
            </p:extLst>
          </p:nvPr>
        </p:nvGraphicFramePr>
        <p:xfrm>
          <a:off x="35496" y="497293"/>
          <a:ext cx="8891074" cy="4587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3"/>
          </p:nvPr>
        </p:nvSpPr>
        <p:spPr bwMode="gray"/>
        <p:txBody>
          <a:bodyPr/>
          <a:lstStyle/>
          <a:p>
            <a:r>
              <a:rPr lang="en-US" noProof="1" smtClean="0"/>
              <a:t>The 3F Loop</a:t>
            </a:r>
            <a:endParaRPr lang="en-US" b="1" noProof="1" smtClean="0"/>
          </a:p>
        </p:txBody>
      </p:sp>
      <p:sp>
        <p:nvSpPr>
          <p:cNvPr id="6" name="TextBox 5"/>
          <p:cNvSpPr txBox="1"/>
          <p:nvPr/>
        </p:nvSpPr>
        <p:spPr bwMode="gray">
          <a:xfrm>
            <a:off x="2584111" y="4365104"/>
            <a:ext cx="4105151" cy="430887"/>
          </a:xfrm>
          <a:prstGeom prst="rect">
            <a:avLst/>
          </a:prstGeom>
          <a:noFill/>
          <a:scene3d>
            <a:camera prst="orthographicFront"/>
            <a:lightRig rig="threePt" dir="t">
              <a:rot lat="0" lon="0" rev="600000"/>
            </a:lightRig>
          </a:scene3d>
          <a:sp3d prstMaterial="flat"/>
        </p:spPr>
        <p:txBody>
          <a:bodyPr wrap="square" lIns="0" tIns="0" rIns="0" bIns="0" rtlCol="0">
            <a:spAutoFit/>
          </a:bodyPr>
          <a:lstStyle/>
          <a:p>
            <a:pPr lvl="0"/>
            <a:r>
              <a:rPr lang="en-US" sz="1400" noProof="1" smtClean="0"/>
              <a:t>You do the sterotype follow up – changing a procedure, a checklist …</a:t>
            </a:r>
            <a:endParaRPr lang="en-US" sz="1400" noProof="1"/>
          </a:p>
        </p:txBody>
      </p:sp>
      <p:sp>
        <p:nvSpPr>
          <p:cNvPr id="8" name="TextBox 7"/>
          <p:cNvSpPr txBox="1"/>
          <p:nvPr/>
        </p:nvSpPr>
        <p:spPr bwMode="gray">
          <a:xfrm>
            <a:off x="458299" y="1634679"/>
            <a:ext cx="2400288" cy="646331"/>
          </a:xfrm>
          <a:prstGeom prst="rect">
            <a:avLst/>
          </a:prstGeom>
          <a:noFill/>
        </p:spPr>
        <p:txBody>
          <a:bodyPr wrap="square" lIns="0" tIns="0" rIns="0" bIns="0" rtlCol="0">
            <a:spAutoFit/>
          </a:bodyPr>
          <a:lstStyle/>
          <a:p>
            <a:pPr lvl="0"/>
            <a:r>
              <a:rPr lang="en-US" sz="1400" noProof="1" smtClean="0"/>
              <a:t>There is no collective memory of the lessons that could be learnt</a:t>
            </a:r>
            <a:endParaRPr lang="en-US" sz="1400" noProof="1"/>
          </a:p>
        </p:txBody>
      </p:sp>
      <p:sp>
        <p:nvSpPr>
          <p:cNvPr id="9" name="TextBox 8"/>
          <p:cNvSpPr txBox="1"/>
          <p:nvPr/>
        </p:nvSpPr>
        <p:spPr bwMode="gray">
          <a:xfrm>
            <a:off x="5076057" y="5157192"/>
            <a:ext cx="3744416" cy="646331"/>
          </a:xfrm>
          <a:prstGeom prst="rect">
            <a:avLst/>
          </a:prstGeom>
          <a:noFill/>
        </p:spPr>
        <p:txBody>
          <a:bodyPr wrap="square" lIns="0" tIns="0" rIns="0" bIns="0" rtlCol="0">
            <a:spAutoFit/>
          </a:bodyPr>
          <a:lstStyle/>
          <a:p>
            <a:pPr lvl="0" algn="r"/>
            <a:r>
              <a:rPr lang="en-US" sz="1400" noProof="1" smtClean="0"/>
              <a:t>You are frustrated and surprised if you do not see improvements or similar accidents happen in future</a:t>
            </a:r>
          </a:p>
        </p:txBody>
      </p:sp>
      <p:sp>
        <p:nvSpPr>
          <p:cNvPr id="10" name="TextBox 9"/>
          <p:cNvSpPr txBox="1"/>
          <p:nvPr/>
        </p:nvSpPr>
        <p:spPr bwMode="gray">
          <a:xfrm>
            <a:off x="5892525" y="1742402"/>
            <a:ext cx="1836057" cy="430887"/>
          </a:xfrm>
          <a:prstGeom prst="rect">
            <a:avLst/>
          </a:prstGeom>
          <a:noFill/>
        </p:spPr>
        <p:txBody>
          <a:bodyPr wrap="square" lIns="0" tIns="0" rIns="0" bIns="0" rtlCol="0">
            <a:spAutoFit/>
          </a:bodyPr>
          <a:lstStyle/>
          <a:p>
            <a:pPr lvl="0" algn="r"/>
            <a:r>
              <a:rPr lang="en-US" sz="1400" noProof="1" smtClean="0"/>
              <a:t>You look quickly</a:t>
            </a:r>
          </a:p>
          <a:p>
            <a:pPr lvl="0" algn="r"/>
            <a:r>
              <a:rPr lang="en-US" sz="1400" noProof="1" smtClean="0"/>
              <a:t>at accidents</a:t>
            </a:r>
            <a:endParaRPr lang="en-US" sz="1400" noProof="1"/>
          </a:p>
        </p:txBody>
      </p:sp>
      <p:sp>
        <p:nvSpPr>
          <p:cNvPr id="2" name="TextBox 1"/>
          <p:cNvSpPr txBox="1"/>
          <p:nvPr/>
        </p:nvSpPr>
        <p:spPr>
          <a:xfrm>
            <a:off x="971600" y="5354713"/>
            <a:ext cx="2236190" cy="251287"/>
          </a:xfrm>
          <a:prstGeom prst="rect">
            <a:avLst/>
          </a:prstGeom>
          <a:noFill/>
        </p:spPr>
        <p:txBody>
          <a:bodyPr wrap="none" lIns="0" tIns="0" rIns="0" bIns="0" rtlCol="0">
            <a:spAutoFit/>
          </a:bodyPr>
          <a:lstStyle/>
          <a:p>
            <a:pPr>
              <a:lnSpc>
                <a:spcPct val="113000"/>
              </a:lnSpc>
              <a:spcBef>
                <a:spcPts val="600"/>
              </a:spcBef>
            </a:pPr>
            <a:r>
              <a:rPr lang="en-GB" sz="1600" b="1" dirty="0" smtClean="0">
                <a:solidFill>
                  <a:srgbClr val="333333"/>
                </a:solidFill>
              </a:rPr>
              <a:t>The route to failure</a:t>
            </a:r>
          </a:p>
        </p:txBody>
      </p:sp>
      <p:sp>
        <p:nvSpPr>
          <p:cNvPr id="7" name="Right Arrow 6"/>
          <p:cNvSpPr/>
          <p:nvPr/>
        </p:nvSpPr>
        <p:spPr>
          <a:xfrm>
            <a:off x="3779912" y="5354713"/>
            <a:ext cx="936104" cy="251287"/>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err="1" smtClean="0"/>
          </a:p>
        </p:txBody>
      </p:sp>
      <p:sp>
        <p:nvSpPr>
          <p:cNvPr id="13" name="Title 1"/>
          <p:cNvSpPr>
            <a:spLocks noGrp="1"/>
          </p:cNvSpPr>
          <p:nvPr>
            <p:ph type="title"/>
          </p:nvPr>
        </p:nvSpPr>
        <p:spPr>
          <a:xfrm>
            <a:off x="250825" y="241082"/>
            <a:ext cx="8641656" cy="670086"/>
          </a:xfrm>
        </p:spPr>
        <p:txBody>
          <a:bodyPr/>
          <a:lstStyle/>
          <a:p>
            <a:r>
              <a:rPr lang="en-US" noProof="1"/>
              <a:t>The F/S Principle in Accident Investigation (Schröder-Hinrichs)</a:t>
            </a:r>
            <a:endParaRPr lang="en-US" dirty="0"/>
          </a:p>
        </p:txBody>
      </p:sp>
      <p:sp>
        <p:nvSpPr>
          <p:cNvPr id="3" name="Slide Number Placeholder 2"/>
          <p:cNvSpPr>
            <a:spLocks noGrp="1"/>
          </p:cNvSpPr>
          <p:nvPr>
            <p:ph type="sldNum" sz="quarter" idx="12"/>
          </p:nvPr>
        </p:nvSpPr>
        <p:spPr/>
        <p:txBody>
          <a:bodyPr/>
          <a:lstStyle/>
          <a:p>
            <a:fld id="{76D8E909-938B-47AE-BA6E-C31282E5C101}" type="slidenum">
              <a:rPr lang="de-DE" smtClean="0"/>
              <a:pPr/>
              <a:t>32</a:t>
            </a:fld>
            <a:endParaRPr lang="de-DE"/>
          </a:p>
        </p:txBody>
      </p:sp>
    </p:spTree>
    <p:extLst>
      <p:ext uri="{BB962C8B-B14F-4D97-AF65-F5344CB8AC3E}">
        <p14:creationId xmlns:p14="http://schemas.microsoft.com/office/powerpoint/2010/main" val="29343010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martArt Placeholder 4"/>
          <p:cNvGraphicFramePr>
            <a:graphicFrameLocks noGrp="1"/>
          </p:cNvGraphicFramePr>
          <p:nvPr>
            <p:ph type="dgm" sz="quarter" idx="17"/>
            <p:extLst>
              <p:ext uri="{D42A27DB-BD31-4B8C-83A1-F6EECF244321}">
                <p14:modId xmlns:p14="http://schemas.microsoft.com/office/powerpoint/2010/main" val="3985302074"/>
              </p:ext>
            </p:extLst>
          </p:nvPr>
        </p:nvGraphicFramePr>
        <p:xfrm>
          <a:off x="121041" y="476672"/>
          <a:ext cx="8891074" cy="4587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bwMode="gray"/>
        <p:txBody>
          <a:bodyPr/>
          <a:lstStyle/>
          <a:p>
            <a:r>
              <a:rPr lang="en-US" noProof="1" smtClean="0"/>
              <a:t>The F/S Principle in Accident Investigation (Schröder-Hinrichs)</a:t>
            </a:r>
            <a:endParaRPr lang="en-US" noProof="1"/>
          </a:p>
        </p:txBody>
      </p:sp>
      <p:sp>
        <p:nvSpPr>
          <p:cNvPr id="4" name="Text Placeholder 3"/>
          <p:cNvSpPr>
            <a:spLocks noGrp="1"/>
          </p:cNvSpPr>
          <p:nvPr>
            <p:ph type="body" sz="quarter" idx="13"/>
          </p:nvPr>
        </p:nvSpPr>
        <p:spPr bwMode="gray"/>
        <p:txBody>
          <a:bodyPr>
            <a:normAutofit/>
          </a:bodyPr>
          <a:lstStyle/>
          <a:p>
            <a:r>
              <a:rPr lang="en-US" noProof="1" smtClean="0"/>
              <a:t>The potential 3S Loop</a:t>
            </a:r>
            <a:endParaRPr lang="en-US" b="1" noProof="1" smtClean="0"/>
          </a:p>
        </p:txBody>
      </p:sp>
      <p:sp>
        <p:nvSpPr>
          <p:cNvPr id="6" name="TextBox 5"/>
          <p:cNvSpPr txBox="1"/>
          <p:nvPr/>
        </p:nvSpPr>
        <p:spPr bwMode="gray">
          <a:xfrm>
            <a:off x="2329409" y="4222249"/>
            <a:ext cx="4690863" cy="430887"/>
          </a:xfrm>
          <a:prstGeom prst="rect">
            <a:avLst/>
          </a:prstGeom>
          <a:noFill/>
          <a:scene3d>
            <a:camera prst="orthographicFront"/>
            <a:lightRig rig="threePt" dir="t">
              <a:rot lat="0" lon="0" rev="600000"/>
            </a:lightRig>
          </a:scene3d>
          <a:sp3d prstMaterial="flat"/>
        </p:spPr>
        <p:txBody>
          <a:bodyPr wrap="square" lIns="0" tIns="0" rIns="0" bIns="0" rtlCol="0">
            <a:spAutoFit/>
          </a:bodyPr>
          <a:lstStyle/>
          <a:p>
            <a:pPr lvl="0"/>
            <a:r>
              <a:rPr lang="en-US" sz="1400" noProof="1" smtClean="0"/>
              <a:t>You look at the system and develop solutions in consulation with all parties affected and involved</a:t>
            </a:r>
            <a:endParaRPr lang="en-US" sz="1400" noProof="1"/>
          </a:p>
        </p:txBody>
      </p:sp>
      <p:sp>
        <p:nvSpPr>
          <p:cNvPr id="8" name="TextBox 7"/>
          <p:cNvSpPr txBox="1"/>
          <p:nvPr/>
        </p:nvSpPr>
        <p:spPr bwMode="gray">
          <a:xfrm>
            <a:off x="457456" y="2013442"/>
            <a:ext cx="2400288" cy="430887"/>
          </a:xfrm>
          <a:prstGeom prst="rect">
            <a:avLst/>
          </a:prstGeom>
          <a:noFill/>
        </p:spPr>
        <p:txBody>
          <a:bodyPr wrap="square" lIns="0" tIns="0" rIns="0" bIns="0" rtlCol="0">
            <a:spAutoFit/>
          </a:bodyPr>
          <a:lstStyle/>
          <a:p>
            <a:pPr lvl="0"/>
            <a:r>
              <a:rPr lang="en-US" sz="1400" noProof="1" smtClean="0"/>
              <a:t>You follow up on the lessons learnt</a:t>
            </a:r>
            <a:endParaRPr lang="en-US" sz="1400" noProof="1"/>
          </a:p>
        </p:txBody>
      </p:sp>
      <p:sp>
        <p:nvSpPr>
          <p:cNvPr id="9" name="TextBox 8"/>
          <p:cNvSpPr txBox="1"/>
          <p:nvPr/>
        </p:nvSpPr>
        <p:spPr bwMode="gray">
          <a:xfrm>
            <a:off x="5381912" y="5086925"/>
            <a:ext cx="2430448" cy="646331"/>
          </a:xfrm>
          <a:prstGeom prst="rect">
            <a:avLst/>
          </a:prstGeom>
          <a:noFill/>
        </p:spPr>
        <p:txBody>
          <a:bodyPr wrap="square" lIns="0" tIns="0" rIns="0" bIns="0" rtlCol="0">
            <a:spAutoFit/>
          </a:bodyPr>
          <a:lstStyle/>
          <a:p>
            <a:pPr lvl="0" algn="r"/>
            <a:r>
              <a:rPr lang="en-US" sz="1400" noProof="1" smtClean="0"/>
              <a:t>You will see improvement in the overall safety performance</a:t>
            </a:r>
          </a:p>
        </p:txBody>
      </p:sp>
      <p:sp>
        <p:nvSpPr>
          <p:cNvPr id="10" name="TextBox 9"/>
          <p:cNvSpPr txBox="1"/>
          <p:nvPr/>
        </p:nvSpPr>
        <p:spPr bwMode="gray">
          <a:xfrm>
            <a:off x="6850744" y="1922123"/>
            <a:ext cx="1836057" cy="861774"/>
          </a:xfrm>
          <a:prstGeom prst="rect">
            <a:avLst/>
          </a:prstGeom>
          <a:noFill/>
        </p:spPr>
        <p:txBody>
          <a:bodyPr wrap="square" lIns="0" tIns="0" rIns="0" bIns="0" rtlCol="0">
            <a:spAutoFit/>
          </a:bodyPr>
          <a:lstStyle/>
          <a:p>
            <a:pPr lvl="0" algn="r"/>
            <a:r>
              <a:rPr lang="en-US" sz="1400" noProof="1" smtClean="0"/>
              <a:t>You carefully</a:t>
            </a:r>
          </a:p>
          <a:p>
            <a:pPr lvl="0" algn="r"/>
            <a:r>
              <a:rPr lang="en-US" sz="1400" noProof="1"/>
              <a:t>a</a:t>
            </a:r>
            <a:r>
              <a:rPr lang="en-US" sz="1400" noProof="1" smtClean="0"/>
              <a:t>ssess the learning potential of an accident</a:t>
            </a:r>
            <a:endParaRPr lang="en-US" sz="1400" noProof="1"/>
          </a:p>
        </p:txBody>
      </p:sp>
      <p:sp>
        <p:nvSpPr>
          <p:cNvPr id="2" name="TextBox 1"/>
          <p:cNvSpPr txBox="1"/>
          <p:nvPr/>
        </p:nvSpPr>
        <p:spPr>
          <a:xfrm>
            <a:off x="1331640" y="5230941"/>
            <a:ext cx="2374048" cy="251287"/>
          </a:xfrm>
          <a:prstGeom prst="rect">
            <a:avLst/>
          </a:prstGeom>
          <a:noFill/>
        </p:spPr>
        <p:txBody>
          <a:bodyPr wrap="none" lIns="0" tIns="0" rIns="0" bIns="0" rtlCol="0">
            <a:spAutoFit/>
          </a:bodyPr>
          <a:lstStyle/>
          <a:p>
            <a:pPr>
              <a:lnSpc>
                <a:spcPct val="113000"/>
              </a:lnSpc>
              <a:spcBef>
                <a:spcPts val="600"/>
              </a:spcBef>
            </a:pPr>
            <a:r>
              <a:rPr lang="en-GB" sz="1600" b="1" dirty="0" smtClean="0">
                <a:solidFill>
                  <a:srgbClr val="333333"/>
                </a:solidFill>
              </a:rPr>
              <a:t>The route to success</a:t>
            </a:r>
          </a:p>
        </p:txBody>
      </p:sp>
      <p:sp>
        <p:nvSpPr>
          <p:cNvPr id="11" name="Right Arrow 10"/>
          <p:cNvSpPr/>
          <p:nvPr/>
        </p:nvSpPr>
        <p:spPr>
          <a:xfrm>
            <a:off x="4139952" y="5230941"/>
            <a:ext cx="936104" cy="251287"/>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spcBef>
                <a:spcPts val="600"/>
              </a:spcBef>
            </a:pPr>
            <a:endParaRPr lang="en-GB" sz="1600" dirty="0" err="1" smtClean="0"/>
          </a:p>
        </p:txBody>
      </p:sp>
      <p:sp>
        <p:nvSpPr>
          <p:cNvPr id="7" name="Slide Number Placeholder 6"/>
          <p:cNvSpPr>
            <a:spLocks noGrp="1"/>
          </p:cNvSpPr>
          <p:nvPr>
            <p:ph type="sldNum" sz="quarter" idx="12"/>
          </p:nvPr>
        </p:nvSpPr>
        <p:spPr/>
        <p:txBody>
          <a:bodyPr/>
          <a:lstStyle/>
          <a:p>
            <a:fld id="{76D8E909-938B-47AE-BA6E-C31282E5C101}" type="slidenum">
              <a:rPr lang="de-DE" smtClean="0"/>
              <a:pPr/>
              <a:t>33</a:t>
            </a:fld>
            <a:endParaRPr lang="de-DE"/>
          </a:p>
        </p:txBody>
      </p:sp>
    </p:spTree>
    <p:extLst>
      <p:ext uri="{BB962C8B-B14F-4D97-AF65-F5344CB8AC3E}">
        <p14:creationId xmlns:p14="http://schemas.microsoft.com/office/powerpoint/2010/main" val="19355332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bwMode="gray">
          <a:xfrm>
            <a:off x="6042027" y="2514921"/>
            <a:ext cx="2644775" cy="3074319"/>
          </a:xfrm>
          <a:gradFill>
            <a:gsLst>
              <a:gs pos="48000">
                <a:schemeClr val="bg1">
                  <a:lumMod val="95000"/>
                </a:schemeClr>
              </a:gs>
              <a:gs pos="100000">
                <a:schemeClr val="bg1">
                  <a:lumMod val="75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108000" tIns="108000" rIns="108000" bIns="108000" rtlCol="0">
            <a:normAutofit/>
          </a:bodyPr>
          <a:lstStyle/>
          <a:p>
            <a:pPr>
              <a:spcBef>
                <a:spcPts val="400"/>
              </a:spcBef>
            </a:pPr>
            <a:r>
              <a:rPr lang="en-US" sz="1400" noProof="1" smtClean="0">
                <a:latin typeface="Verdana" panose="020B0604030504040204" pitchFamily="34" charset="0"/>
                <a:ea typeface="Verdana" panose="020B0604030504040204" pitchFamily="34" charset="0"/>
                <a:cs typeface="Verdana" panose="020B0604030504040204" pitchFamily="34" charset="0"/>
              </a:rPr>
              <a:t>“a situation where owners are engaged in a continuous process to improve safety and see this as their management philosophy and operational mode to reduce losses”</a:t>
            </a:r>
          </a:p>
          <a:p>
            <a:pPr>
              <a:spcBef>
                <a:spcPts val="400"/>
              </a:spcBef>
            </a:pPr>
            <a:r>
              <a:rPr lang="en-US" sz="1400" noProof="1" smtClean="0">
                <a:latin typeface="Verdana" panose="020B0604030504040204" pitchFamily="34" charset="0"/>
                <a:ea typeface="Verdana" panose="020B0604030504040204" pitchFamily="34" charset="0"/>
                <a:cs typeface="Verdana" panose="020B0604030504040204" pitchFamily="34" charset="0"/>
              </a:rPr>
              <a:t>“focus on the entire management chain; from the boardroom to the ship”</a:t>
            </a:r>
          </a:p>
        </p:txBody>
      </p:sp>
      <p:sp>
        <p:nvSpPr>
          <p:cNvPr id="7" name="Text Placeholder 6"/>
          <p:cNvSpPr>
            <a:spLocks noGrp="1"/>
          </p:cNvSpPr>
          <p:nvPr>
            <p:ph type="body" sz="quarter" idx="16"/>
          </p:nvPr>
        </p:nvSpPr>
        <p:spPr bwMode="gray">
          <a:xfrm>
            <a:off x="457202" y="2514921"/>
            <a:ext cx="2644775" cy="3067967"/>
          </a:xfrm>
          <a:gradFill>
            <a:gsLst>
              <a:gs pos="48000">
                <a:schemeClr val="bg1">
                  <a:lumMod val="95000"/>
                </a:schemeClr>
              </a:gs>
              <a:gs pos="100000">
                <a:schemeClr val="bg1">
                  <a:lumMod val="75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108000" tIns="108000" rIns="108000" bIns="108000" rtlCol="0">
            <a:normAutofit/>
          </a:bodyPr>
          <a:lstStyle/>
          <a:p>
            <a:pPr>
              <a:spcBef>
                <a:spcPts val="400"/>
              </a:spcBef>
            </a:pPr>
            <a:r>
              <a:rPr lang="en-US" sz="1400" noProof="1" smtClean="0">
                <a:latin typeface="Verdana" panose="020B0604030504040204" pitchFamily="34" charset="0"/>
                <a:ea typeface="Verdana" panose="020B0604030504040204" pitchFamily="34" charset="0"/>
                <a:cs typeface="Verdana" panose="020B0604030504040204" pitchFamily="34" charset="0"/>
              </a:rPr>
              <a:t>“When costs of complying with the Rules and Regulations is considered to be high, so are the benefits of evading them”</a:t>
            </a:r>
          </a:p>
        </p:txBody>
      </p:sp>
      <p:sp>
        <p:nvSpPr>
          <p:cNvPr id="8" name="Text Placeholder 7"/>
          <p:cNvSpPr>
            <a:spLocks noGrp="1"/>
          </p:cNvSpPr>
          <p:nvPr>
            <p:ph type="body" sz="quarter" idx="17"/>
          </p:nvPr>
        </p:nvSpPr>
        <p:spPr bwMode="gray">
          <a:xfrm>
            <a:off x="3249614" y="2514921"/>
            <a:ext cx="2644775" cy="3067967"/>
          </a:xfrm>
          <a:gradFill>
            <a:gsLst>
              <a:gs pos="48000">
                <a:schemeClr val="bg1">
                  <a:lumMod val="95000"/>
                </a:schemeClr>
              </a:gs>
              <a:gs pos="100000">
                <a:schemeClr val="bg1">
                  <a:lumMod val="75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108000" tIns="108000" rIns="108000" bIns="108000" rtlCol="0">
            <a:normAutofit/>
          </a:bodyPr>
          <a:lstStyle/>
          <a:p>
            <a:pPr>
              <a:spcBef>
                <a:spcPts val="400"/>
              </a:spcBef>
            </a:pPr>
            <a:r>
              <a:rPr lang="en-US" sz="1400" noProof="1" smtClean="0">
                <a:latin typeface="Verdana" panose="020B0604030504040204" pitchFamily="34" charset="0"/>
                <a:ea typeface="Verdana" panose="020B0604030504040204" pitchFamily="34" charset="0"/>
                <a:cs typeface="Verdana" panose="020B0604030504040204" pitchFamily="34" charset="0"/>
              </a:rPr>
              <a:t>“a situation where the shipowners strive to comply with Rules and Regulations as this is the ‘Ticket to Trade’”</a:t>
            </a:r>
          </a:p>
        </p:txBody>
      </p:sp>
      <p:sp>
        <p:nvSpPr>
          <p:cNvPr id="3" name="Text Placeholder 2"/>
          <p:cNvSpPr>
            <a:spLocks noGrp="1"/>
          </p:cNvSpPr>
          <p:nvPr>
            <p:ph type="body" idx="1"/>
          </p:nvPr>
        </p:nvSpPr>
        <p:spPr bwMode="gray">
          <a:xfrm>
            <a:off x="457202" y="2154559"/>
            <a:ext cx="2644775" cy="342746"/>
          </a:xfrm>
          <a:gradFill>
            <a:gsLst>
              <a:gs pos="0">
                <a:schemeClr val="bg1"/>
              </a:gs>
              <a:gs pos="48000">
                <a:schemeClr val="bg1">
                  <a:lumMod val="75000"/>
                </a:schemeClr>
              </a:gs>
              <a:gs pos="100000">
                <a:schemeClr val="bg1">
                  <a:lumMod val="85000"/>
                </a:schemeClr>
              </a:gs>
            </a:gsLst>
            <a:lin ang="5400000" scaled="0"/>
          </a:gradFill>
          <a:ln w="19050">
            <a:solidFill>
              <a:schemeClr val="bg1"/>
            </a:solidFill>
          </a:ln>
          <a:effectLst>
            <a:outerShdw blurRad="1016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Autofit/>
          </a:bodyPr>
          <a:lstStyle/>
          <a:p>
            <a:r>
              <a:rPr lang="en-US" sz="1400" noProof="1" smtClean="0">
                <a:solidFill>
                  <a:schemeClr val="tx1"/>
                </a:solidFill>
                <a:latin typeface="Verdana" panose="020B0604030504040204" pitchFamily="34" charset="0"/>
                <a:ea typeface="Verdana" panose="020B0604030504040204" pitchFamily="34" charset="0"/>
                <a:cs typeface="Verdana" panose="020B0604030504040204" pitchFamily="34" charset="0"/>
              </a:rPr>
              <a:t>Evasion culture</a:t>
            </a:r>
            <a:endParaRPr lang="en-US" sz="1400" noProof="1">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p:cNvSpPr>
            <a:spLocks noGrp="1"/>
          </p:cNvSpPr>
          <p:nvPr>
            <p:ph type="body" sz="quarter" idx="3"/>
          </p:nvPr>
        </p:nvSpPr>
        <p:spPr bwMode="gray">
          <a:xfrm>
            <a:off x="3249614" y="2154559"/>
            <a:ext cx="2644775" cy="342746"/>
          </a:xfrm>
          <a:gradFill>
            <a:gsLst>
              <a:gs pos="0">
                <a:schemeClr val="bg1"/>
              </a:gs>
              <a:gs pos="48000">
                <a:schemeClr val="bg1">
                  <a:lumMod val="75000"/>
                </a:schemeClr>
              </a:gs>
              <a:gs pos="100000">
                <a:schemeClr val="bg1">
                  <a:lumMod val="85000"/>
                </a:schemeClr>
              </a:gs>
            </a:gsLst>
            <a:lin ang="5400000" scaled="0"/>
          </a:gradFill>
          <a:ln w="19050">
            <a:solidFill>
              <a:schemeClr val="bg1"/>
            </a:solidFill>
          </a:ln>
          <a:effectLst>
            <a:outerShdw blurRad="1016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Autofit/>
          </a:bodyPr>
          <a:lstStyle/>
          <a:p>
            <a:r>
              <a:rPr lang="en-US" sz="1400" noProof="1" smtClean="0">
                <a:solidFill>
                  <a:schemeClr val="tx1"/>
                </a:solidFill>
                <a:latin typeface="Verdana" panose="020B0604030504040204" pitchFamily="34" charset="0"/>
                <a:ea typeface="Verdana" panose="020B0604030504040204" pitchFamily="34" charset="0"/>
                <a:cs typeface="Verdana" panose="020B0604030504040204" pitchFamily="34" charset="0"/>
              </a:rPr>
              <a:t>Compliance culture</a:t>
            </a:r>
          </a:p>
        </p:txBody>
      </p:sp>
      <p:sp>
        <p:nvSpPr>
          <p:cNvPr id="6" name="Text Placeholder 5"/>
          <p:cNvSpPr>
            <a:spLocks noGrp="1"/>
          </p:cNvSpPr>
          <p:nvPr>
            <p:ph type="body" sz="quarter" idx="14"/>
          </p:nvPr>
        </p:nvSpPr>
        <p:spPr bwMode="gray">
          <a:xfrm>
            <a:off x="6042026" y="2154559"/>
            <a:ext cx="2644775" cy="34274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Autofit/>
          </a:bodyPr>
          <a:lstStyle/>
          <a:p>
            <a:r>
              <a:rPr lang="en-US" sz="1400" noProof="1" smtClean="0">
                <a:solidFill>
                  <a:schemeClr val="lt1"/>
                </a:solidFill>
                <a:latin typeface="Verdana" panose="020B0604030504040204" pitchFamily="34" charset="0"/>
                <a:ea typeface="Verdana" panose="020B0604030504040204" pitchFamily="34" charset="0"/>
                <a:cs typeface="Verdana" panose="020B0604030504040204" pitchFamily="34" charset="0"/>
              </a:rPr>
              <a:t>Safety culture</a:t>
            </a:r>
          </a:p>
        </p:txBody>
      </p:sp>
      <p:sp>
        <p:nvSpPr>
          <p:cNvPr id="2" name="Title 1"/>
          <p:cNvSpPr>
            <a:spLocks noGrp="1"/>
          </p:cNvSpPr>
          <p:nvPr>
            <p:ph type="title"/>
          </p:nvPr>
        </p:nvSpPr>
        <p:spPr bwMode="gray">
          <a:xfrm>
            <a:off x="457202" y="339352"/>
            <a:ext cx="8229599" cy="276999"/>
          </a:xfrm>
        </p:spPr>
        <p:txBody>
          <a:bodyPr>
            <a:spAutoFit/>
          </a:bodyPr>
          <a:lstStyle/>
          <a:p>
            <a:r>
              <a:rPr lang="en-US" sz="1800" noProof="1" smtClean="0">
                <a:solidFill>
                  <a:srgbClr val="002060"/>
                </a:solidFill>
                <a:latin typeface="Verdana" panose="020B0604030504040204" pitchFamily="34" charset="0"/>
                <a:ea typeface="Verdana" panose="020B0604030504040204" pitchFamily="34" charset="0"/>
                <a:cs typeface="Verdana" panose="020B0604030504040204" pitchFamily="34" charset="0"/>
              </a:rPr>
              <a:t>Problem issue (3)  – organizational culture in shipping</a:t>
            </a:r>
            <a:endParaRPr lang="en-US" sz="1800" noProof="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p:cNvSpPr>
            <a:spLocks noGrp="1"/>
          </p:cNvSpPr>
          <p:nvPr>
            <p:ph type="body" sz="quarter" idx="13"/>
          </p:nvPr>
        </p:nvSpPr>
        <p:spPr bwMode="gray">
          <a:xfrm>
            <a:off x="457202" y="1290826"/>
            <a:ext cx="8229599" cy="553998"/>
          </a:xfrm>
        </p:spPr>
        <p:txBody>
          <a:bodyPr>
            <a:spAutoFit/>
          </a:bodyPr>
          <a:lstStyle/>
          <a:p>
            <a:r>
              <a:rPr lang="en-US" sz="1800" noProof="1" smtClean="0">
                <a:latin typeface="Verdana" panose="020B0604030504040204" pitchFamily="34" charset="0"/>
                <a:ea typeface="Verdana" panose="020B0604030504040204" pitchFamily="34" charset="0"/>
                <a:cs typeface="Verdana" panose="020B0604030504040204" pitchFamily="34" charset="0"/>
              </a:rPr>
              <a:t>Types of organizational cultures in shipping companies (Mathiesen, 1994)</a:t>
            </a:r>
            <a:endParaRPr lang="en-US" sz="1800" noProof="1">
              <a:latin typeface="Verdana" panose="020B0604030504040204" pitchFamily="34" charset="0"/>
              <a:ea typeface="Verdana" panose="020B0604030504040204" pitchFamily="34" charset="0"/>
              <a:cs typeface="Verdana" panose="020B0604030504040204" pitchFamily="34" charset="0"/>
            </a:endParaRPr>
          </a:p>
        </p:txBody>
      </p:sp>
      <p:sp>
        <p:nvSpPr>
          <p:cNvPr id="11" name="Fußzeilenplatzhalter 10"/>
          <p:cNvSpPr>
            <a:spLocks noGrp="1"/>
          </p:cNvSpPr>
          <p:nvPr>
            <p:ph type="ftr" sz="quarter" idx="11"/>
          </p:nvPr>
        </p:nvSpPr>
        <p:spPr>
          <a:xfrm>
            <a:off x="842683" y="6173788"/>
            <a:ext cx="5483689" cy="365125"/>
          </a:xfrm>
        </p:spPr>
        <p:txBody>
          <a:bodyPr/>
          <a:lstStyle/>
          <a:p>
            <a:r>
              <a:rPr lang="nl-NL" dirty="0" smtClean="0">
                <a:solidFill>
                  <a:prstClr val="black">
                    <a:tint val="75000"/>
                  </a:prstClr>
                </a:solidFill>
              </a:rPr>
              <a:t>IMCC Conference 2015, Dublin, Ireland</a:t>
            </a:r>
            <a:endParaRPr dirty="0">
              <a:solidFill>
                <a:prstClr val="black">
                  <a:tint val="75000"/>
                </a:prstClr>
              </a:solidFill>
            </a:endParaRPr>
          </a:p>
        </p:txBody>
      </p:sp>
      <p:sp>
        <p:nvSpPr>
          <p:cNvPr id="12" name="Foliennummernplatzhalter 11"/>
          <p:cNvSpPr>
            <a:spLocks noGrp="1"/>
          </p:cNvSpPr>
          <p:nvPr>
            <p:ph type="sldNum" sz="quarter" idx="12"/>
          </p:nvPr>
        </p:nvSpPr>
        <p:spPr>
          <a:xfrm>
            <a:off x="457202" y="6173788"/>
            <a:ext cx="385481" cy="365125"/>
          </a:xfrm>
        </p:spPr>
        <p:txBody>
          <a:bodyPr/>
          <a:lstStyle/>
          <a:p>
            <a:fld id="{76D8E909-938B-47AE-BA6E-C31282E5C101}" type="slidenum">
              <a:rPr lang="de-DE" smtClean="0">
                <a:solidFill>
                  <a:prstClr val="black">
                    <a:tint val="75000"/>
                  </a:prstClr>
                </a:solidFill>
              </a:rPr>
              <a:pPr/>
              <a:t>34</a:t>
            </a:fld>
            <a:endParaRPr lang="de-DE">
              <a:solidFill>
                <a:prstClr val="black">
                  <a:tint val="75000"/>
                </a:prstClr>
              </a:solidFill>
            </a:endParaRPr>
          </a:p>
        </p:txBody>
      </p:sp>
      <p:cxnSp>
        <p:nvCxnSpPr>
          <p:cNvPr id="13" name="Straight Connector 12"/>
          <p:cNvCxnSpPr/>
          <p:nvPr/>
        </p:nvCxnSpPr>
        <p:spPr>
          <a:xfrm>
            <a:off x="0" y="836712"/>
            <a:ext cx="889248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16341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339352"/>
            <a:ext cx="8229599" cy="430887"/>
          </a:xfrm>
        </p:spPr>
        <p:txBody>
          <a:bodyPr>
            <a:spAutoFit/>
          </a:bodyPr>
          <a:lstStyle/>
          <a:p>
            <a:r>
              <a:rPr lang="en-US" noProof="1"/>
              <a:t>Problem issue (3)  – organizational culture in shipping</a:t>
            </a:r>
          </a:p>
        </p:txBody>
      </p:sp>
      <p:sp>
        <p:nvSpPr>
          <p:cNvPr id="4" name="Text Placeholder 3"/>
          <p:cNvSpPr>
            <a:spLocks noGrp="1"/>
          </p:cNvSpPr>
          <p:nvPr>
            <p:ph type="body" sz="quarter" idx="13"/>
          </p:nvPr>
        </p:nvSpPr>
        <p:spPr bwMode="gray">
          <a:xfrm>
            <a:off x="457202" y="1099341"/>
            <a:ext cx="8229599" cy="316305"/>
          </a:xfrm>
        </p:spPr>
        <p:txBody>
          <a:bodyPr>
            <a:spAutoFit/>
          </a:bodyPr>
          <a:lstStyle/>
          <a:p>
            <a:r>
              <a:rPr lang="en-US" noProof="1" smtClean="0"/>
              <a:t>Work as imagined vs. work as done</a:t>
            </a:r>
            <a:endParaRPr lang="en-GB" dirty="0" smtClean="0"/>
          </a:p>
        </p:txBody>
      </p:sp>
      <p:sp>
        <p:nvSpPr>
          <p:cNvPr id="5" name="Text Placeholder 4"/>
          <p:cNvSpPr>
            <a:spLocks noGrp="1"/>
          </p:cNvSpPr>
          <p:nvPr>
            <p:ph type="body" sz="quarter" idx="18"/>
          </p:nvPr>
        </p:nvSpPr>
        <p:spPr bwMode="gray">
          <a:xfrm>
            <a:off x="444138" y="1555750"/>
            <a:ext cx="4847942" cy="4462913"/>
          </a:xfrm>
        </p:spPr>
        <p:txBody>
          <a:bodyPr>
            <a:normAutofit/>
          </a:bodyPr>
          <a:lstStyle/>
          <a:p>
            <a:r>
              <a:rPr lang="en-GB" b="0" dirty="0" smtClean="0"/>
              <a:t>How useful are the procedures and checklists                                             that you use on your ships?</a:t>
            </a:r>
          </a:p>
          <a:p>
            <a:r>
              <a:rPr lang="en-GB" b="0" dirty="0" smtClean="0"/>
              <a:t>Do you know what your seafarers do on board?</a:t>
            </a:r>
            <a:endParaRPr lang="en-US" b="0" dirty="0" smtClean="0"/>
          </a:p>
          <a:p>
            <a:pPr lvl="1"/>
            <a:endParaRPr lang="en-US" dirty="0" smtClean="0"/>
          </a:p>
          <a:p>
            <a:endParaRPr lang="en-US" b="0" dirty="0" smtClean="0"/>
          </a:p>
        </p:txBody>
      </p:sp>
      <p:pic>
        <p:nvPicPr>
          <p:cNvPr id="1026" name="Picture 2" descr="http://lifeasahuman.com/files/2012/02/On-the-Bridge-of-Orion-Captain-Frank-Allica-and-Chief-Officer-Matt-Jensen-Young-c-Vincent-Ross-409x5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556792"/>
            <a:ext cx="3319661" cy="446409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6D8E909-938B-47AE-BA6E-C31282E5C101}" type="slidenum">
              <a:rPr lang="de-DE" smtClean="0"/>
              <a:pPr/>
              <a:t>35</a:t>
            </a:fld>
            <a:endParaRPr lang="de-DE"/>
          </a:p>
        </p:txBody>
      </p:sp>
    </p:spTree>
    <p:extLst>
      <p:ext uri="{BB962C8B-B14F-4D97-AF65-F5344CB8AC3E}">
        <p14:creationId xmlns:p14="http://schemas.microsoft.com/office/powerpoint/2010/main" val="17848562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a:t>Problem issue (3)  – organizational culture in shipping</a:t>
            </a:r>
          </a:p>
        </p:txBody>
      </p:sp>
      <p:sp>
        <p:nvSpPr>
          <p:cNvPr id="4" name="Text Placeholder 3"/>
          <p:cNvSpPr>
            <a:spLocks noGrp="1"/>
          </p:cNvSpPr>
          <p:nvPr>
            <p:ph type="body" sz="quarter" idx="13"/>
          </p:nvPr>
        </p:nvSpPr>
        <p:spPr bwMode="gray">
          <a:xfrm>
            <a:off x="457202" y="1099341"/>
            <a:ext cx="8229599" cy="316305"/>
          </a:xfrm>
        </p:spPr>
        <p:txBody>
          <a:bodyPr>
            <a:spAutoFit/>
          </a:bodyPr>
          <a:lstStyle/>
          <a:p>
            <a:r>
              <a:rPr lang="en-GB" dirty="0" smtClean="0"/>
              <a:t>A systemic view is needed</a:t>
            </a:r>
          </a:p>
        </p:txBody>
      </p:sp>
      <p:sp>
        <p:nvSpPr>
          <p:cNvPr id="5" name="Text Placeholder 4"/>
          <p:cNvSpPr>
            <a:spLocks noGrp="1"/>
          </p:cNvSpPr>
          <p:nvPr>
            <p:ph type="body" sz="quarter" idx="18"/>
          </p:nvPr>
        </p:nvSpPr>
        <p:spPr bwMode="gray">
          <a:xfrm>
            <a:off x="444138" y="1555750"/>
            <a:ext cx="8242664" cy="4462913"/>
          </a:xfrm>
        </p:spPr>
        <p:txBody>
          <a:bodyPr>
            <a:normAutofit/>
          </a:bodyPr>
          <a:lstStyle/>
          <a:p>
            <a:r>
              <a:rPr lang="en-GB" dirty="0" smtClean="0"/>
              <a:t>Ship </a:t>
            </a:r>
            <a:r>
              <a:rPr lang="en-GB" dirty="0"/>
              <a:t>and shore are part of the same system</a:t>
            </a:r>
          </a:p>
          <a:p>
            <a:r>
              <a:rPr lang="en-US" dirty="0" smtClean="0"/>
              <a:t>There is a need to go beyond currently considered frameworks to foster a safety culture and to stimulate organizational learning</a:t>
            </a:r>
          </a:p>
          <a:p>
            <a:pPr lvl="1"/>
            <a:r>
              <a:rPr lang="en-US" dirty="0" smtClean="0"/>
              <a:t>Issues to be considered, among others</a:t>
            </a:r>
          </a:p>
          <a:p>
            <a:pPr lvl="2"/>
            <a:r>
              <a:rPr lang="en-US" dirty="0" smtClean="0"/>
              <a:t>Worker engagement</a:t>
            </a:r>
          </a:p>
          <a:p>
            <a:pPr lvl="2"/>
            <a:r>
              <a:rPr lang="en-US" dirty="0" smtClean="0"/>
              <a:t>Ship-shore communication</a:t>
            </a:r>
          </a:p>
          <a:p>
            <a:pPr lvl="2"/>
            <a:r>
              <a:rPr lang="en-US" dirty="0" smtClean="0"/>
              <a:t>Shore-staff training</a:t>
            </a:r>
          </a:p>
          <a:p>
            <a:pPr lvl="2"/>
            <a:r>
              <a:rPr lang="en-US" dirty="0" smtClean="0"/>
              <a:t>…</a:t>
            </a:r>
          </a:p>
        </p:txBody>
      </p:sp>
      <p:sp>
        <p:nvSpPr>
          <p:cNvPr id="2" name="Slide Number Placeholder 1"/>
          <p:cNvSpPr>
            <a:spLocks noGrp="1"/>
          </p:cNvSpPr>
          <p:nvPr>
            <p:ph type="sldNum" sz="quarter" idx="12"/>
          </p:nvPr>
        </p:nvSpPr>
        <p:spPr/>
        <p:txBody>
          <a:bodyPr/>
          <a:lstStyle/>
          <a:p>
            <a:fld id="{76D8E909-938B-47AE-BA6E-C31282E5C101}" type="slidenum">
              <a:rPr lang="de-DE" smtClean="0"/>
              <a:pPr/>
              <a:t>36</a:t>
            </a:fld>
            <a:endParaRPr lang="de-DE"/>
          </a:p>
        </p:txBody>
      </p:sp>
    </p:spTree>
    <p:extLst>
      <p:ext uri="{BB962C8B-B14F-4D97-AF65-F5344CB8AC3E}">
        <p14:creationId xmlns:p14="http://schemas.microsoft.com/office/powerpoint/2010/main" val="227146913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339352"/>
            <a:ext cx="8229599" cy="430887"/>
          </a:xfrm>
        </p:spPr>
        <p:txBody>
          <a:bodyPr>
            <a:spAutoFit/>
          </a:bodyPr>
          <a:lstStyle/>
          <a:p>
            <a:r>
              <a:rPr lang="en-US" noProof="1"/>
              <a:t>Problem issue (3)  – organizational culture in shipping</a:t>
            </a:r>
          </a:p>
        </p:txBody>
      </p:sp>
      <p:sp>
        <p:nvSpPr>
          <p:cNvPr id="4" name="Text Placeholder 3"/>
          <p:cNvSpPr>
            <a:spLocks noGrp="1"/>
          </p:cNvSpPr>
          <p:nvPr>
            <p:ph type="body" sz="quarter" idx="13"/>
          </p:nvPr>
        </p:nvSpPr>
        <p:spPr bwMode="gray">
          <a:xfrm>
            <a:off x="457202" y="1099341"/>
            <a:ext cx="8229599" cy="307777"/>
          </a:xfrm>
        </p:spPr>
        <p:txBody>
          <a:bodyPr>
            <a:spAutoFit/>
          </a:bodyPr>
          <a:lstStyle/>
          <a:p>
            <a:r>
              <a:rPr lang="en-US" noProof="1"/>
              <a:t>How to handle maritime safety more effective</a:t>
            </a:r>
            <a:endParaRPr lang="en-GB" dirty="0" smtClean="0"/>
          </a:p>
        </p:txBody>
      </p:sp>
      <p:sp>
        <p:nvSpPr>
          <p:cNvPr id="5" name="Text Placeholder 4"/>
          <p:cNvSpPr>
            <a:spLocks noGrp="1"/>
          </p:cNvSpPr>
          <p:nvPr>
            <p:ph type="body" sz="quarter" idx="18"/>
          </p:nvPr>
        </p:nvSpPr>
        <p:spPr bwMode="gray">
          <a:xfrm>
            <a:off x="444138" y="1555750"/>
            <a:ext cx="8242664" cy="4462913"/>
          </a:xfrm>
        </p:spPr>
        <p:txBody>
          <a:bodyPr>
            <a:normAutofit/>
          </a:bodyPr>
          <a:lstStyle/>
          <a:p>
            <a:r>
              <a:rPr lang="en-GB" dirty="0"/>
              <a:t>Key performance indicators</a:t>
            </a:r>
          </a:p>
          <a:p>
            <a:pPr lvl="1"/>
            <a:r>
              <a:rPr lang="en-US" dirty="0" smtClean="0"/>
              <a:t>Tanker Management and Self Assessment</a:t>
            </a:r>
          </a:p>
          <a:p>
            <a:pPr lvl="1"/>
            <a:r>
              <a:rPr lang="en-US" dirty="0" err="1" smtClean="0"/>
              <a:t>Intermanager</a:t>
            </a:r>
            <a:r>
              <a:rPr lang="en-US" dirty="0" smtClean="0"/>
              <a:t> KPIs</a:t>
            </a:r>
          </a:p>
          <a:p>
            <a:pPr lvl="1"/>
            <a:endParaRPr lang="en-US" dirty="0" smtClean="0"/>
          </a:p>
          <a:p>
            <a:endParaRPr lang="en-US" dirty="0" smtClean="0"/>
          </a:p>
        </p:txBody>
      </p:sp>
      <p:pic>
        <p:nvPicPr>
          <p:cNvPr id="7174" name="Picture 6" descr="https://www.shipping-kpi.org/public/images/kpi_book/kpi_start_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6178" y="2533650"/>
            <a:ext cx="5317822" cy="34122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5600700"/>
            <a:ext cx="1441420" cy="261610"/>
          </a:xfrm>
          <a:prstGeom prst="rect">
            <a:avLst/>
          </a:prstGeom>
          <a:noFill/>
        </p:spPr>
        <p:txBody>
          <a:bodyPr wrap="none" rtlCol="0">
            <a:spAutoFit/>
          </a:bodyPr>
          <a:lstStyle/>
          <a:p>
            <a:r>
              <a:rPr lang="de-DE" sz="1100" dirty="0" smtClean="0"/>
              <a:t>Picture: Intermanager</a:t>
            </a:r>
            <a:endParaRPr lang="de-DE" sz="1100" dirty="0"/>
          </a:p>
        </p:txBody>
      </p:sp>
      <p:sp>
        <p:nvSpPr>
          <p:cNvPr id="2" name="Slide Number Placeholder 1"/>
          <p:cNvSpPr>
            <a:spLocks noGrp="1"/>
          </p:cNvSpPr>
          <p:nvPr>
            <p:ph type="sldNum" sz="quarter" idx="12"/>
          </p:nvPr>
        </p:nvSpPr>
        <p:spPr/>
        <p:txBody>
          <a:bodyPr/>
          <a:lstStyle/>
          <a:p>
            <a:fld id="{76D8E909-938B-47AE-BA6E-C31282E5C101}" type="slidenum">
              <a:rPr lang="de-DE" smtClean="0"/>
              <a:pPr/>
              <a:t>37</a:t>
            </a:fld>
            <a:endParaRPr lang="de-DE"/>
          </a:p>
        </p:txBody>
      </p:sp>
    </p:spTree>
    <p:extLst>
      <p:ext uri="{BB962C8B-B14F-4D97-AF65-F5344CB8AC3E}">
        <p14:creationId xmlns:p14="http://schemas.microsoft.com/office/powerpoint/2010/main" val="260916541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Questions instead of a conclusion</a:t>
            </a:r>
            <a:endParaRPr lang="en-US" noProof="1"/>
          </a:p>
        </p:txBody>
      </p:sp>
      <p:sp>
        <p:nvSpPr>
          <p:cNvPr id="4" name="Text Placeholder 3"/>
          <p:cNvSpPr>
            <a:spLocks noGrp="1"/>
          </p:cNvSpPr>
          <p:nvPr>
            <p:ph type="body" sz="quarter" idx="13"/>
          </p:nvPr>
        </p:nvSpPr>
        <p:spPr bwMode="gray">
          <a:xfrm>
            <a:off x="457202" y="1240487"/>
            <a:ext cx="8229599" cy="316305"/>
          </a:xfrm>
        </p:spPr>
        <p:txBody>
          <a:bodyPr>
            <a:spAutoFit/>
          </a:bodyPr>
          <a:lstStyle/>
          <a:p>
            <a:r>
              <a:rPr lang="en-US" noProof="1" smtClean="0"/>
              <a:t>What can the insurance industry do to increase safety?</a:t>
            </a:r>
            <a:endParaRPr lang="en-GB" dirty="0" smtClean="0"/>
          </a:p>
        </p:txBody>
      </p:sp>
      <p:sp>
        <p:nvSpPr>
          <p:cNvPr id="5" name="Text Placeholder 4"/>
          <p:cNvSpPr>
            <a:spLocks noGrp="1"/>
          </p:cNvSpPr>
          <p:nvPr>
            <p:ph type="body" sz="quarter" idx="18"/>
          </p:nvPr>
        </p:nvSpPr>
        <p:spPr bwMode="gray">
          <a:xfrm>
            <a:off x="444138" y="1555750"/>
            <a:ext cx="8242664" cy="4462913"/>
          </a:xfrm>
        </p:spPr>
        <p:txBody>
          <a:bodyPr>
            <a:normAutofit/>
          </a:bodyPr>
          <a:lstStyle/>
          <a:p>
            <a:endParaRPr lang="en-US" dirty="0" smtClean="0"/>
          </a:p>
          <a:p>
            <a:r>
              <a:rPr lang="en-US" dirty="0" smtClean="0"/>
              <a:t>How is accident investigation by insurance carried out?</a:t>
            </a:r>
          </a:p>
          <a:p>
            <a:r>
              <a:rPr lang="en-US" dirty="0" smtClean="0"/>
              <a:t>What is the focus of the accident investigation?</a:t>
            </a:r>
          </a:p>
          <a:p>
            <a:r>
              <a:rPr lang="en-US" dirty="0" smtClean="0"/>
              <a:t>How are lessons from accidents treated?</a:t>
            </a:r>
          </a:p>
          <a:p>
            <a:r>
              <a:rPr lang="en-US" dirty="0" smtClean="0"/>
              <a:t>How good do loss prevention programs work?</a:t>
            </a:r>
          </a:p>
          <a:p>
            <a:endParaRPr lang="en-US" dirty="0" smtClean="0"/>
          </a:p>
        </p:txBody>
      </p:sp>
      <p:sp>
        <p:nvSpPr>
          <p:cNvPr id="2" name="Slide Number Placeholder 1"/>
          <p:cNvSpPr>
            <a:spLocks noGrp="1"/>
          </p:cNvSpPr>
          <p:nvPr>
            <p:ph type="sldNum" sz="quarter" idx="12"/>
          </p:nvPr>
        </p:nvSpPr>
        <p:spPr/>
        <p:txBody>
          <a:bodyPr/>
          <a:lstStyle/>
          <a:p>
            <a:fld id="{76D8E909-938B-47AE-BA6E-C31282E5C101}" type="slidenum">
              <a:rPr lang="de-DE" smtClean="0"/>
              <a:pPr/>
              <a:t>38</a:t>
            </a:fld>
            <a:endParaRPr lang="de-DE"/>
          </a:p>
        </p:txBody>
      </p:sp>
    </p:spTree>
    <p:extLst>
      <p:ext uri="{BB962C8B-B14F-4D97-AF65-F5344CB8AC3E}">
        <p14:creationId xmlns:p14="http://schemas.microsoft.com/office/powerpoint/2010/main" val="277561406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2" y="339352"/>
            <a:ext cx="8229599" cy="430887"/>
          </a:xfrm>
        </p:spPr>
        <p:txBody>
          <a:bodyPr>
            <a:spAutoFit/>
          </a:bodyPr>
          <a:lstStyle/>
          <a:p>
            <a:r>
              <a:rPr lang="en-US" noProof="1" smtClean="0"/>
              <a:t>Any questions?</a:t>
            </a:r>
            <a:endParaRPr lang="en-US" noProof="1"/>
          </a:p>
        </p:txBody>
      </p:sp>
      <p:sp>
        <p:nvSpPr>
          <p:cNvPr id="4" name="Text Placeholder 3"/>
          <p:cNvSpPr>
            <a:spLocks noGrp="1"/>
          </p:cNvSpPr>
          <p:nvPr>
            <p:ph type="body" sz="quarter" idx="15"/>
          </p:nvPr>
        </p:nvSpPr>
        <p:spPr bwMode="gray">
          <a:xfrm>
            <a:off x="457199" y="2075563"/>
            <a:ext cx="8229600" cy="923330"/>
          </a:xfrm>
        </p:spPr>
        <p:txBody>
          <a:bodyPr>
            <a:spAutoFit/>
          </a:bodyPr>
          <a:lstStyle/>
          <a:p>
            <a:r>
              <a:rPr lang="en-US" noProof="1" smtClean="0"/>
              <a:t>Questions &amp; Answers</a:t>
            </a:r>
            <a:endParaRPr lang="en-US" noProof="1"/>
          </a:p>
        </p:txBody>
      </p:sp>
      <p:pic>
        <p:nvPicPr>
          <p:cNvPr id="6" name="Bildplatzhalter 5" descr="Questions.jpg"/>
          <p:cNvPicPr>
            <a:picLocks noGrp="1" noChangeAspect="1"/>
          </p:cNvPicPr>
          <p:nvPr>
            <p:ph type="pic" sz="quarter" idx="14"/>
          </p:nvPr>
        </p:nvPicPr>
        <p:blipFill>
          <a:blip r:embed="rId2" cstate="print"/>
          <a:srcRect t="29958" b="29958"/>
          <a:stretch>
            <a:fillRect/>
          </a:stretch>
        </p:blipFill>
        <p:spPr bwMode="gray">
          <a:xfrm>
            <a:off x="0" y="3671103"/>
            <a:ext cx="9143999" cy="2131210"/>
          </a:xfrm>
          <a:prstGeom prst="rect">
            <a:avLst/>
          </a:prstGeo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pic>
      <p:sp>
        <p:nvSpPr>
          <p:cNvPr id="3" name="Slide Number Placeholder 2"/>
          <p:cNvSpPr>
            <a:spLocks noGrp="1"/>
          </p:cNvSpPr>
          <p:nvPr>
            <p:ph type="sldNum" sz="quarter" idx="12"/>
          </p:nvPr>
        </p:nvSpPr>
        <p:spPr/>
        <p:txBody>
          <a:bodyPr/>
          <a:lstStyle/>
          <a:p>
            <a:fld id="{76D8E909-938B-47AE-BA6E-C31282E5C101}" type="slidenum">
              <a:rPr lang="de-DE" smtClean="0">
                <a:solidFill>
                  <a:prstClr val="black">
                    <a:tint val="75000"/>
                  </a:prstClr>
                </a:solidFill>
              </a:rPr>
              <a:pPr/>
              <a:t>39</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r>
              <a:rPr lang="nl-NL" smtClean="0">
                <a:solidFill>
                  <a:prstClr val="black">
                    <a:tint val="75000"/>
                  </a:prstClr>
                </a:solidFill>
              </a:rPr>
              <a:t>IMCC Conference, Dublin, Ireland</a:t>
            </a:r>
            <a:endParaRPr lang="de-DE" dirty="0">
              <a:solidFill>
                <a:prstClr val="black">
                  <a:tint val="75000"/>
                </a:prstClr>
              </a:solidFill>
            </a:endParaRPr>
          </a:p>
        </p:txBody>
      </p:sp>
    </p:spTree>
    <p:extLst>
      <p:ext uri="{BB962C8B-B14F-4D97-AF65-F5344CB8AC3E}">
        <p14:creationId xmlns:p14="http://schemas.microsoft.com/office/powerpoint/2010/main" val="383495837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339352"/>
            <a:ext cx="8229599" cy="430887"/>
          </a:xfrm>
        </p:spPr>
        <p:txBody>
          <a:bodyPr>
            <a:spAutoFit/>
          </a:bodyPr>
          <a:lstStyle/>
          <a:p>
            <a:r>
              <a:rPr lang="en-US" noProof="1" smtClean="0"/>
              <a:t>Human factors in maritime accidents …</a:t>
            </a:r>
            <a:endParaRPr lang="en-US" noProof="1"/>
          </a:p>
        </p:txBody>
      </p:sp>
      <p:pic>
        <p:nvPicPr>
          <p:cNvPr id="1026" name="Picture 2" descr="Henry I &amp; White Ship, from a genealogical roll"/>
          <p:cNvPicPr>
            <a:picLocks noChangeAspect="1" noChangeArrowheads="1"/>
          </p:cNvPicPr>
          <p:nvPr/>
        </p:nvPicPr>
        <p:blipFill rotWithShape="1">
          <a:blip r:embed="rId3">
            <a:extLst>
              <a:ext uri="{28A0092B-C50C-407E-A947-70E740481C1C}">
                <a14:useLocalDpi xmlns:a14="http://schemas.microsoft.com/office/drawing/2010/main" val="0"/>
              </a:ext>
            </a:extLst>
          </a:blip>
          <a:srcRect l="5222" t="2078" b="5718"/>
          <a:stretch/>
        </p:blipFill>
        <p:spPr bwMode="auto">
          <a:xfrm>
            <a:off x="5688419" y="1340768"/>
            <a:ext cx="2813172" cy="43031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45875" y="5668348"/>
            <a:ext cx="1470274" cy="276999"/>
          </a:xfrm>
          <a:prstGeom prst="rect">
            <a:avLst/>
          </a:prstGeom>
          <a:noFill/>
        </p:spPr>
        <p:txBody>
          <a:bodyPr wrap="none" rtlCol="0">
            <a:spAutoFit/>
          </a:bodyPr>
          <a:lstStyle/>
          <a:p>
            <a:r>
              <a:rPr lang="de-DE" sz="1200" dirty="0" smtClean="0"/>
              <a:t>White </a:t>
            </a:r>
            <a:r>
              <a:rPr lang="de-DE" sz="1200" dirty="0" err="1" smtClean="0"/>
              <a:t>Ship</a:t>
            </a:r>
            <a:r>
              <a:rPr lang="de-DE" sz="1200" dirty="0" smtClean="0"/>
              <a:t> 1120</a:t>
            </a:r>
            <a:endParaRPr lang="de-DE" sz="1200" dirty="0"/>
          </a:p>
        </p:txBody>
      </p:sp>
      <p:pic>
        <p:nvPicPr>
          <p:cNvPr id="1028" name="Picture 4" descr="http://41.media.tumblr.com/058ac6b2ff29813827737b91d3cbe32a/tumblr_mxd7jmjMpX1qhtfyp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34" y="3116225"/>
            <a:ext cx="4190936" cy="25238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39453" y="5661248"/>
            <a:ext cx="1582484" cy="276999"/>
          </a:xfrm>
          <a:prstGeom prst="rect">
            <a:avLst/>
          </a:prstGeom>
          <a:noFill/>
        </p:spPr>
        <p:txBody>
          <a:bodyPr wrap="none" rtlCol="0">
            <a:spAutoFit/>
          </a:bodyPr>
          <a:lstStyle/>
          <a:p>
            <a:r>
              <a:rPr lang="de-DE" sz="1200" dirty="0" smtClean="0"/>
              <a:t>Mount Blanc 1917</a:t>
            </a:r>
            <a:endParaRPr lang="de-DE" sz="1200" dirty="0"/>
          </a:p>
        </p:txBody>
      </p:sp>
      <p:pic>
        <p:nvPicPr>
          <p:cNvPr id="1030" name="Picture 6" descr="http://upload.wikimedia.org/wikipedia/commons/d/df/Greek_Galley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35" y="1351475"/>
            <a:ext cx="2154766" cy="1663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aulgarnett.com/Wasa/Wasa_s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8774" y="1349586"/>
            <a:ext cx="2534793" cy="16594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822972" y="1052736"/>
            <a:ext cx="1041182" cy="276999"/>
          </a:xfrm>
          <a:prstGeom prst="rect">
            <a:avLst/>
          </a:prstGeom>
          <a:noFill/>
        </p:spPr>
        <p:txBody>
          <a:bodyPr wrap="none" rtlCol="0">
            <a:spAutoFit/>
          </a:bodyPr>
          <a:lstStyle/>
          <a:p>
            <a:r>
              <a:rPr lang="de-DE" sz="1200" dirty="0"/>
              <a:t>W</a:t>
            </a:r>
            <a:r>
              <a:rPr lang="de-DE" sz="1200" dirty="0" smtClean="0"/>
              <a:t>asa 1628</a:t>
            </a:r>
            <a:endParaRPr lang="de-DE" sz="1200" dirty="0"/>
          </a:p>
        </p:txBody>
      </p:sp>
      <p:sp>
        <p:nvSpPr>
          <p:cNvPr id="19" name="TextBox 18"/>
          <p:cNvSpPr txBox="1"/>
          <p:nvPr/>
        </p:nvSpPr>
        <p:spPr>
          <a:xfrm>
            <a:off x="455447" y="1066907"/>
            <a:ext cx="1730987" cy="276999"/>
          </a:xfrm>
          <a:prstGeom prst="rect">
            <a:avLst/>
          </a:prstGeom>
          <a:noFill/>
        </p:spPr>
        <p:txBody>
          <a:bodyPr wrap="none" rtlCol="0">
            <a:spAutoFit/>
          </a:bodyPr>
          <a:lstStyle/>
          <a:p>
            <a:r>
              <a:rPr lang="de-DE" sz="1200" dirty="0" smtClean="0"/>
              <a:t>Roman </a:t>
            </a:r>
            <a:r>
              <a:rPr lang="de-DE" sz="1200" dirty="0" err="1" smtClean="0"/>
              <a:t>fleet</a:t>
            </a:r>
            <a:r>
              <a:rPr lang="de-DE" sz="1200" dirty="0" smtClean="0"/>
              <a:t> 255 BC</a:t>
            </a:r>
            <a:endParaRPr lang="de-DE" sz="1200" dirty="0"/>
          </a:p>
        </p:txBody>
      </p:sp>
      <p:sp>
        <p:nvSpPr>
          <p:cNvPr id="4" name="Slide Number Placeholder 3"/>
          <p:cNvSpPr>
            <a:spLocks noGrp="1"/>
          </p:cNvSpPr>
          <p:nvPr>
            <p:ph type="sldNum" sz="quarter" idx="12"/>
          </p:nvPr>
        </p:nvSpPr>
        <p:spPr/>
        <p:txBody>
          <a:bodyPr/>
          <a:lstStyle/>
          <a:p>
            <a:fld id="{76D8E909-938B-47AE-BA6E-C31282E5C101}" type="slidenum">
              <a:rPr lang="de-DE" smtClean="0"/>
              <a:pPr/>
              <a:t>4</a:t>
            </a:fld>
            <a:endParaRPr lang="de-DE"/>
          </a:p>
        </p:txBody>
      </p:sp>
    </p:spTree>
    <p:extLst>
      <p:ext uri="{BB962C8B-B14F-4D97-AF65-F5344CB8AC3E}">
        <p14:creationId xmlns:p14="http://schemas.microsoft.com/office/powerpoint/2010/main" val="230507869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57202" y="339352"/>
            <a:ext cx="8229599" cy="430887"/>
          </a:xfrm>
        </p:spPr>
        <p:txBody>
          <a:bodyPr>
            <a:spAutoFit/>
          </a:bodyPr>
          <a:lstStyle/>
          <a:p>
            <a:r>
              <a:rPr lang="en-US" noProof="1" smtClean="0"/>
              <a:t>Further information</a:t>
            </a:r>
            <a:endParaRPr lang="en-US" noProof="1"/>
          </a:p>
        </p:txBody>
      </p:sp>
      <p:sp>
        <p:nvSpPr>
          <p:cNvPr id="3" name="Text Placeholder 2"/>
          <p:cNvSpPr>
            <a:spLocks noGrp="1"/>
          </p:cNvSpPr>
          <p:nvPr>
            <p:ph type="body" sz="quarter" idx="13"/>
          </p:nvPr>
        </p:nvSpPr>
        <p:spPr bwMode="gray">
          <a:xfrm>
            <a:off x="457202" y="949213"/>
            <a:ext cx="8229599" cy="615553"/>
          </a:xfrm>
        </p:spPr>
        <p:txBody>
          <a:bodyPr>
            <a:spAutoFit/>
          </a:bodyPr>
          <a:lstStyle/>
          <a:p>
            <a:r>
              <a:rPr lang="en-US" b="1" noProof="1" smtClean="0"/>
              <a:t>For more information regarding the issues addressed in this presentation, refer to</a:t>
            </a:r>
            <a:endParaRPr lang="en-US" b="1" noProof="1"/>
          </a:p>
        </p:txBody>
      </p:sp>
      <p:sp>
        <p:nvSpPr>
          <p:cNvPr id="5" name="Text Placeholder 4"/>
          <p:cNvSpPr>
            <a:spLocks noGrp="1"/>
          </p:cNvSpPr>
          <p:nvPr>
            <p:ph type="body" sz="quarter" idx="16"/>
          </p:nvPr>
        </p:nvSpPr>
        <p:spPr bwMode="gray">
          <a:xfrm>
            <a:off x="457201" y="1815062"/>
            <a:ext cx="5708831" cy="4246563"/>
          </a:xfrm>
        </p:spPr>
        <p:txBody>
          <a:bodyPr/>
          <a:lstStyle/>
          <a:p>
            <a:r>
              <a:rPr lang="en-US" noProof="1" smtClean="0"/>
              <a:t>Schröder-Hinrichs J-U, Baldauf M, Ghirxi KT (2011) Accident investigation reporting deficiencies related to organizational factors in machinery space fires and explosions. </a:t>
            </a:r>
            <a:r>
              <a:rPr lang="en-US" i="1" noProof="1" smtClean="0"/>
              <a:t>Accident Analysis and Prevtion</a:t>
            </a:r>
            <a:r>
              <a:rPr lang="en-US" noProof="1" smtClean="0"/>
              <a:t> 43 (5):1187–1196</a:t>
            </a:r>
          </a:p>
          <a:p>
            <a:r>
              <a:rPr lang="en-US" noProof="1" smtClean="0"/>
              <a:t>Schröder-Hinrichs J-U, Hollnagel E, Baldauf M (2012) From Titanic to Costa Concordia—a century of lessons not learned. </a:t>
            </a:r>
            <a:r>
              <a:rPr lang="en-US" i="1" noProof="1" smtClean="0"/>
              <a:t>WMU Journal of Maritime Affairs </a:t>
            </a:r>
            <a:r>
              <a:rPr lang="en-US" noProof="1" smtClean="0"/>
              <a:t>11 (2):151-167</a:t>
            </a:r>
          </a:p>
        </p:txBody>
      </p:sp>
      <p:pic>
        <p:nvPicPr>
          <p:cNvPr id="22" name="Bildplatzhalter 21" descr="Fotolia_2667124_X.jpg"/>
          <p:cNvPicPr>
            <a:picLocks noGrp="1" noChangeAspect="1"/>
          </p:cNvPicPr>
          <p:nvPr>
            <p:ph type="pic" sz="quarter" idx="14"/>
          </p:nvPr>
        </p:nvPicPr>
        <p:blipFill>
          <a:blip r:embed="rId3" cstate="print"/>
          <a:srcRect l="28351" r="28351"/>
          <a:stretch>
            <a:fillRect/>
          </a:stretch>
        </p:blipFill>
        <p:spPr>
          <a:xfrm>
            <a:off x="6125417" y="1637181"/>
            <a:ext cx="2758965" cy="4240091"/>
          </a:xfrm>
        </p:spPr>
      </p:pic>
      <p:sp>
        <p:nvSpPr>
          <p:cNvPr id="4" name="Slide Number Placeholder 3"/>
          <p:cNvSpPr>
            <a:spLocks noGrp="1"/>
          </p:cNvSpPr>
          <p:nvPr>
            <p:ph type="sldNum" sz="quarter" idx="12"/>
          </p:nvPr>
        </p:nvSpPr>
        <p:spPr/>
        <p:txBody>
          <a:bodyPr/>
          <a:lstStyle/>
          <a:p>
            <a:fld id="{76D8E909-938B-47AE-BA6E-C31282E5C101}" type="slidenum">
              <a:rPr lang="de-DE" smtClean="0">
                <a:solidFill>
                  <a:prstClr val="black">
                    <a:tint val="75000"/>
                  </a:prstClr>
                </a:solidFill>
              </a:rPr>
              <a:pPr/>
              <a:t>40</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nl-NL" smtClean="0">
                <a:solidFill>
                  <a:prstClr val="black">
                    <a:tint val="75000"/>
                  </a:prstClr>
                </a:solidFill>
              </a:rPr>
              <a:t>IMCC Conference, Dublin, Ireland</a:t>
            </a:r>
            <a:endParaRPr lang="nl-NL" dirty="0">
              <a:solidFill>
                <a:prstClr val="black">
                  <a:tint val="75000"/>
                </a:prstClr>
              </a:solidFill>
            </a:endParaRPr>
          </a:p>
        </p:txBody>
      </p:sp>
    </p:spTree>
    <p:extLst>
      <p:ext uri="{BB962C8B-B14F-4D97-AF65-F5344CB8AC3E}">
        <p14:creationId xmlns:p14="http://schemas.microsoft.com/office/powerpoint/2010/main" val="169457357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6840" y="339352"/>
            <a:ext cx="8229599" cy="430887"/>
          </a:xfrm>
        </p:spPr>
        <p:txBody>
          <a:bodyPr>
            <a:spAutoFit/>
          </a:bodyPr>
          <a:lstStyle/>
          <a:p>
            <a:r>
              <a:rPr lang="en-US" noProof="1" smtClean="0"/>
              <a:t>Thank you!</a:t>
            </a:r>
            <a:endParaRPr lang="en-US" noProof="1"/>
          </a:p>
        </p:txBody>
      </p:sp>
      <p:sp>
        <p:nvSpPr>
          <p:cNvPr id="4" name="Text Placeholder 3"/>
          <p:cNvSpPr>
            <a:spLocks noGrp="1"/>
          </p:cNvSpPr>
          <p:nvPr>
            <p:ph type="body" sz="quarter" idx="17"/>
          </p:nvPr>
        </p:nvSpPr>
        <p:spPr bwMode="gray">
          <a:xfrm>
            <a:off x="6042026" y="2348805"/>
            <a:ext cx="2644775" cy="646331"/>
          </a:xfrm>
        </p:spPr>
        <p:txBody>
          <a:bodyPr>
            <a:spAutoFit/>
          </a:bodyPr>
          <a:lstStyle/>
          <a:p>
            <a:r>
              <a:rPr lang="en-US" sz="1200" noProof="1" smtClean="0"/>
              <a:t>World Maritime University</a:t>
            </a:r>
          </a:p>
          <a:p>
            <a:r>
              <a:rPr lang="en-US" sz="1200" b="0" noProof="1" smtClean="0"/>
              <a:t>Dr. Jens-Uwe Schröder-Hinrichs</a:t>
            </a:r>
            <a:br>
              <a:rPr lang="en-US" sz="1200" b="0" noProof="1" smtClean="0"/>
            </a:br>
            <a:r>
              <a:rPr lang="en-US" sz="1200" b="0" noProof="1" smtClean="0"/>
              <a:t>MaRiSa Research Group</a:t>
            </a:r>
            <a:endParaRPr lang="en-US" sz="1200" b="0" noProof="1"/>
          </a:p>
        </p:txBody>
      </p:sp>
      <p:sp>
        <p:nvSpPr>
          <p:cNvPr id="5" name="Text Placeholder 4"/>
          <p:cNvSpPr>
            <a:spLocks noGrp="1"/>
          </p:cNvSpPr>
          <p:nvPr>
            <p:ph type="body" sz="quarter" idx="18"/>
          </p:nvPr>
        </p:nvSpPr>
        <p:spPr bwMode="gray"/>
        <p:txBody>
          <a:bodyPr>
            <a:normAutofit/>
          </a:bodyPr>
          <a:lstStyle/>
          <a:p>
            <a:r>
              <a:rPr lang="en-US" sz="1600" noProof="1" smtClean="0">
                <a:solidFill>
                  <a:schemeClr val="accent3">
                    <a:lumMod val="75000"/>
                  </a:schemeClr>
                </a:solidFill>
              </a:rPr>
              <a:t>Contact</a:t>
            </a:r>
            <a:endParaRPr lang="en-US" sz="1600" noProof="1">
              <a:solidFill>
                <a:schemeClr val="accent3">
                  <a:lumMod val="75000"/>
                </a:schemeClr>
              </a:solidFill>
            </a:endParaRPr>
          </a:p>
        </p:txBody>
      </p:sp>
      <p:sp>
        <p:nvSpPr>
          <p:cNvPr id="6" name="Text Placeholder 5"/>
          <p:cNvSpPr>
            <a:spLocks noGrp="1"/>
          </p:cNvSpPr>
          <p:nvPr>
            <p:ph type="body" sz="quarter" idx="19"/>
          </p:nvPr>
        </p:nvSpPr>
        <p:spPr bwMode="gray">
          <a:xfrm>
            <a:off x="6042026" y="3210454"/>
            <a:ext cx="2644775" cy="1242391"/>
          </a:xfrm>
        </p:spPr>
        <p:txBody>
          <a:bodyPr>
            <a:spAutoFit/>
          </a:bodyPr>
          <a:lstStyle/>
          <a:p>
            <a:r>
              <a:rPr lang="en-US" sz="1200" b="0" noProof="1" smtClean="0"/>
              <a:t>PO Box 500</a:t>
            </a:r>
          </a:p>
          <a:p>
            <a:r>
              <a:rPr lang="en-US" sz="1200" b="0" noProof="1" smtClean="0"/>
              <a:t>201 24 Malmö</a:t>
            </a:r>
          </a:p>
          <a:p>
            <a:r>
              <a:rPr lang="en-US" sz="1200" b="0" noProof="1" smtClean="0"/>
              <a:t>Sweden</a:t>
            </a:r>
          </a:p>
          <a:p>
            <a:r>
              <a:rPr lang="en-US" sz="1200" b="0" noProof="1" smtClean="0"/>
              <a:t/>
            </a:r>
            <a:br>
              <a:rPr lang="en-US" sz="1200" b="0" noProof="1" smtClean="0"/>
            </a:br>
            <a:r>
              <a:rPr lang="en-US" sz="1200" b="0" noProof="1" smtClean="0"/>
              <a:t>Phone: +46-40-356 306</a:t>
            </a:r>
          </a:p>
          <a:p>
            <a:r>
              <a:rPr lang="en-US" sz="1200" b="0" noProof="1" smtClean="0"/>
              <a:t>Email: jus@wmu.se</a:t>
            </a:r>
          </a:p>
        </p:txBody>
      </p:sp>
      <p:sp>
        <p:nvSpPr>
          <p:cNvPr id="7" name="Text Placeholder 6"/>
          <p:cNvSpPr>
            <a:spLocks noGrp="1"/>
          </p:cNvSpPr>
          <p:nvPr>
            <p:ph type="body" sz="quarter" idx="20"/>
          </p:nvPr>
        </p:nvSpPr>
        <p:spPr bwMode="gray">
          <a:xfrm>
            <a:off x="6042026" y="4786323"/>
            <a:ext cx="2644775" cy="189860"/>
          </a:xfrm>
        </p:spPr>
        <p:txBody>
          <a:bodyPr>
            <a:spAutoFit/>
          </a:bodyPr>
          <a:lstStyle/>
          <a:p>
            <a:r>
              <a:rPr lang="en-US" sz="1200" u="none" noProof="1" smtClean="0">
                <a:solidFill>
                  <a:schemeClr val="accent3">
                    <a:lumMod val="75000"/>
                  </a:schemeClr>
                </a:solidFill>
              </a:rPr>
              <a:t>www.wmu.se</a:t>
            </a:r>
            <a:endParaRPr lang="en-US" sz="1200" u="none" noProof="1">
              <a:solidFill>
                <a:schemeClr val="accent3">
                  <a:lumMod val="75000"/>
                </a:schemeClr>
              </a:solidFill>
            </a:endParaRPr>
          </a:p>
        </p:txBody>
      </p:sp>
      <p:pic>
        <p:nvPicPr>
          <p:cNvPr id="12" name="Bildplatzhalter 11" descr="Contact.jpg"/>
          <p:cNvPicPr>
            <a:picLocks noGrp="1" noChangeAspect="1"/>
          </p:cNvPicPr>
          <p:nvPr>
            <p:ph type="pic" sz="quarter" idx="14"/>
          </p:nvPr>
        </p:nvPicPr>
        <p:blipFill>
          <a:blip r:embed="rId3" cstate="print"/>
          <a:srcRect t="13845" b="13845"/>
          <a:stretch>
            <a:fillRect/>
          </a:stretch>
        </p:blipFill>
        <p:spPr bwMode="gray">
          <a:xfrm>
            <a:off x="1" y="3818070"/>
            <a:ext cx="4572016" cy="2131210"/>
          </a:xfrm>
          <a:prstGeom prst="rect">
            <a:avLst/>
          </a:prstGeo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pic>
      <p:sp>
        <p:nvSpPr>
          <p:cNvPr id="11" name="TextBox 10"/>
          <p:cNvSpPr txBox="1"/>
          <p:nvPr/>
        </p:nvSpPr>
        <p:spPr>
          <a:xfrm>
            <a:off x="268006" y="1119347"/>
            <a:ext cx="4736042" cy="1954381"/>
          </a:xfrm>
          <a:prstGeom prst="rect">
            <a:avLst/>
          </a:prstGeom>
          <a:noFill/>
        </p:spPr>
        <p:txBody>
          <a:bodyPr wrap="square" rtlCol="0">
            <a:spAutoFit/>
          </a:bodyPr>
          <a:lstStyle/>
          <a:p>
            <a:r>
              <a:rPr lang="en-GB" sz="1100" dirty="0" smtClean="0"/>
              <a:t>Many thanks to Erik Hollnagel for stimulating discussions related to the topic.</a:t>
            </a:r>
          </a:p>
          <a:p>
            <a:endParaRPr lang="en-GB" sz="1100" dirty="0" smtClean="0"/>
          </a:p>
          <a:p>
            <a:r>
              <a:rPr lang="en-GB" sz="1100" dirty="0" smtClean="0"/>
              <a:t>Photo sources are acknowledged as much as it was possible to </a:t>
            </a:r>
          </a:p>
          <a:p>
            <a:r>
              <a:rPr lang="en-GB" sz="1100" dirty="0" smtClean="0"/>
              <a:t>find the source of origin from the web. My apologies to the copyright holders if sources were not identified and displayed. This is not intentional.</a:t>
            </a:r>
          </a:p>
          <a:p>
            <a:endParaRPr lang="en-GB" sz="1100" dirty="0" smtClean="0"/>
          </a:p>
          <a:p>
            <a:r>
              <a:rPr lang="en-GB" sz="1100" dirty="0" smtClean="0"/>
              <a:t>The views expressed in this presentation represents the personal view of the author and do not necessarily reflect the views of IMO or WMU. </a:t>
            </a:r>
            <a:endParaRPr lang="en-GB" sz="1100" dirty="0"/>
          </a:p>
        </p:txBody>
      </p:sp>
      <p:sp>
        <p:nvSpPr>
          <p:cNvPr id="3" name="Slide Number Placeholder 2"/>
          <p:cNvSpPr>
            <a:spLocks noGrp="1"/>
          </p:cNvSpPr>
          <p:nvPr>
            <p:ph type="sldNum" sz="quarter" idx="12"/>
          </p:nvPr>
        </p:nvSpPr>
        <p:spPr/>
        <p:txBody>
          <a:bodyPr/>
          <a:lstStyle/>
          <a:p>
            <a:fld id="{76D8E909-938B-47AE-BA6E-C31282E5C101}" type="slidenum">
              <a:rPr lang="de-DE" smtClean="0"/>
              <a:pPr/>
              <a:t>41</a:t>
            </a:fld>
            <a:endParaRPr lang="de-DE"/>
          </a:p>
        </p:txBody>
      </p:sp>
    </p:spTree>
    <p:extLst>
      <p:ext uri="{BB962C8B-B14F-4D97-AF65-F5344CB8AC3E}">
        <p14:creationId xmlns:p14="http://schemas.microsoft.com/office/powerpoint/2010/main" val="319421812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noProof="1">
                <a:solidFill>
                  <a:srgbClr val="002060"/>
                </a:solidFill>
                <a:latin typeface="Verdana" panose="020B0604030504040204" pitchFamily="34" charset="0"/>
                <a:ea typeface="Verdana" panose="020B0604030504040204" pitchFamily="34" charset="0"/>
                <a:cs typeface="Verdana" panose="020B0604030504040204" pitchFamily="34" charset="0"/>
              </a:rPr>
              <a:t>The example of the Costa Concordia (2012) (1)</a:t>
            </a:r>
          </a:p>
        </p:txBody>
      </p:sp>
      <p:sp>
        <p:nvSpPr>
          <p:cNvPr id="3" name="Text Placeholder 2"/>
          <p:cNvSpPr>
            <a:spLocks noGrp="1"/>
          </p:cNvSpPr>
          <p:nvPr>
            <p:ph type="body" sz="quarter" idx="13"/>
          </p:nvPr>
        </p:nvSpPr>
        <p:spPr/>
        <p:txBody>
          <a:bodyPr>
            <a:normAutofit/>
          </a:bodyPr>
          <a:lstStyle/>
          <a:p>
            <a:r>
              <a:rPr lang="en-US" sz="1600" noProof="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Report submitted to IMO’s MSC 92 </a:t>
            </a:r>
            <a:endParaRPr lang="en-US" sz="1600" noProof="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 Placeholder 4"/>
          <p:cNvSpPr>
            <a:spLocks noGrp="1"/>
          </p:cNvSpPr>
          <p:nvPr>
            <p:ph type="body" sz="quarter" idx="16"/>
          </p:nvPr>
        </p:nvSpPr>
        <p:spPr/>
        <p:txBody>
          <a:bodyPr>
            <a:normAutofit/>
          </a:bodyPr>
          <a:lstStyle/>
          <a:p>
            <a:r>
              <a:rPr lang="en-US" sz="1600" b="1" noProof="1" smtClean="0">
                <a:latin typeface="Verdana" panose="020B0604030504040204" pitchFamily="34" charset="0"/>
                <a:ea typeface="Verdana" panose="020B0604030504040204" pitchFamily="34" charset="0"/>
                <a:cs typeface="Verdana" panose="020B0604030504040204" pitchFamily="34" charset="0"/>
              </a:rPr>
              <a:t>Human factor related key findings</a:t>
            </a:r>
          </a:p>
          <a:p>
            <a:pPr lvl="1"/>
            <a:r>
              <a:rPr lang="en-US" sz="1600" noProof="1" smtClean="0">
                <a:latin typeface="Verdana" panose="020B0604030504040204" pitchFamily="34" charset="0"/>
                <a:ea typeface="Verdana" panose="020B0604030504040204" pitchFamily="34" charset="0"/>
                <a:cs typeface="Verdana" panose="020B0604030504040204" pitchFamily="34" charset="0"/>
              </a:rPr>
              <a:t>“the Master’s unconventional behaviour … represents the main cause of the shipwreck.” (p. 9)</a:t>
            </a:r>
          </a:p>
          <a:p>
            <a:r>
              <a:rPr lang="en-US" sz="1600" b="1" noProof="1" smtClean="0">
                <a:latin typeface="Verdana" panose="020B0604030504040204" pitchFamily="34" charset="0"/>
                <a:ea typeface="Verdana" panose="020B0604030504040204" pitchFamily="34" charset="0"/>
                <a:cs typeface="Verdana" panose="020B0604030504040204" pitchFamily="34" charset="0"/>
              </a:rPr>
              <a:t>Contributing from a human factor perspective</a:t>
            </a:r>
          </a:p>
          <a:p>
            <a:pPr lvl="1"/>
            <a:r>
              <a:rPr lang="en-US" sz="1600" noProof="1" smtClean="0">
                <a:latin typeface="Verdana" panose="020B0604030504040204" pitchFamily="34" charset="0"/>
                <a:ea typeface="Verdana" panose="020B0604030504040204" pitchFamily="34" charset="0"/>
                <a:cs typeface="Verdana" panose="020B0604030504040204" pitchFamily="34" charset="0"/>
              </a:rPr>
              <a:t>BRM related issues</a:t>
            </a:r>
          </a:p>
          <a:p>
            <a:pPr lvl="2"/>
            <a:r>
              <a:rPr lang="en-US" sz="1600" noProof="1" smtClean="0">
                <a:latin typeface="Verdana" panose="020B0604030504040204" pitchFamily="34" charset="0"/>
                <a:ea typeface="Verdana" panose="020B0604030504040204" pitchFamily="34" charset="0"/>
                <a:cs typeface="Verdana" panose="020B0604030504040204" pitchFamily="34" charset="0"/>
              </a:rPr>
              <a:t>No clear handover between Master and C/O</a:t>
            </a:r>
          </a:p>
          <a:p>
            <a:pPr lvl="2"/>
            <a:r>
              <a:rPr lang="en-US" sz="1600" noProof="1" smtClean="0">
                <a:latin typeface="Verdana" panose="020B0604030504040204" pitchFamily="34" charset="0"/>
                <a:ea typeface="Verdana" panose="020B0604030504040204" pitchFamily="34" charset="0"/>
                <a:cs typeface="Verdana" panose="020B0604030504040204" pitchFamily="34" charset="0"/>
              </a:rPr>
              <a:t>Inattention of Master due to other persons on the bridge</a:t>
            </a:r>
          </a:p>
          <a:p>
            <a:pPr lvl="2"/>
            <a:r>
              <a:rPr lang="en-US" sz="1600" noProof="1" smtClean="0">
                <a:latin typeface="Verdana" panose="020B0604030504040204" pitchFamily="34" charset="0"/>
                <a:ea typeface="Verdana" panose="020B0604030504040204" pitchFamily="34" charset="0"/>
                <a:cs typeface="Verdana" panose="020B0604030504040204" pitchFamily="34" charset="0"/>
              </a:rPr>
              <a:t>Inattentive bridge team</a:t>
            </a:r>
          </a:p>
          <a:p>
            <a:pPr lvl="2"/>
            <a:r>
              <a:rPr lang="en-US" sz="1600" noProof="1" smtClean="0">
                <a:latin typeface="Verdana" panose="020B0604030504040204" pitchFamily="34" charset="0"/>
                <a:ea typeface="Verdana" panose="020B0604030504040204" pitchFamily="34" charset="0"/>
                <a:cs typeface="Verdana" panose="020B0604030504040204" pitchFamily="34" charset="0"/>
              </a:rPr>
              <a:t>“… passive attitude of the Bridge Staff. Nobody seemed to have urged the Master … ot to give warning …”</a:t>
            </a:r>
          </a:p>
        </p:txBody>
      </p:sp>
      <p:pic>
        <p:nvPicPr>
          <p:cNvPr id="63496" name="Picture 8"/>
          <p:cNvPicPr>
            <a:picLocks noGrp="1" noChangeAspect="1" noChangeArrowheads="1"/>
          </p:cNvPicPr>
          <p:nvPr>
            <p:ph type="pic" sz="quarter" idx="14"/>
          </p:nvPr>
        </p:nvPicPr>
        <p:blipFill>
          <a:blip r:embed="rId3" cstate="print">
            <a:extLst>
              <a:ext uri="{28A0092B-C50C-407E-A947-70E740481C1C}">
                <a14:useLocalDpi xmlns:a14="http://schemas.microsoft.com/office/drawing/2010/main" val="0"/>
              </a:ext>
            </a:extLst>
          </a:blip>
          <a:srcRect l="6484" r="6484"/>
          <a:stretch>
            <a:fillRect/>
          </a:stretch>
        </p:blipFill>
        <p:spPr bwMode="auto">
          <a:prstGeom prst="rect">
            <a:avLst/>
          </a:prstGeom>
          <a:noFill/>
        </p:spPr>
      </p:pic>
      <p:cxnSp>
        <p:nvCxnSpPr>
          <p:cNvPr id="9" name="Straight Connector 8"/>
          <p:cNvCxnSpPr/>
          <p:nvPr/>
        </p:nvCxnSpPr>
        <p:spPr>
          <a:xfrm>
            <a:off x="0" y="836712"/>
            <a:ext cx="889248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76D8E909-938B-47AE-BA6E-C31282E5C101}" type="slidenum">
              <a:rPr lang="de-DE" smtClean="0">
                <a:solidFill>
                  <a:prstClr val="black">
                    <a:tint val="75000"/>
                  </a:prstClr>
                </a:solidFill>
              </a:rPr>
              <a:pPr/>
              <a:t>5</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nl-NL" smtClean="0">
                <a:solidFill>
                  <a:prstClr val="black">
                    <a:tint val="75000"/>
                  </a:prstClr>
                </a:solidFill>
              </a:rPr>
              <a:t>IMCC Conference, Dublin, Ireland</a:t>
            </a:r>
            <a:endParaRPr lang="nl-NL" dirty="0">
              <a:solidFill>
                <a:prstClr val="black">
                  <a:tint val="75000"/>
                </a:prstClr>
              </a:solidFill>
            </a:endParaRPr>
          </a:p>
        </p:txBody>
      </p:sp>
    </p:spTree>
    <p:extLst>
      <p:ext uri="{BB962C8B-B14F-4D97-AF65-F5344CB8AC3E}">
        <p14:creationId xmlns:p14="http://schemas.microsoft.com/office/powerpoint/2010/main" val="271600355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noProof="1">
                <a:solidFill>
                  <a:srgbClr val="002060"/>
                </a:solidFill>
                <a:latin typeface="Verdana" panose="020B0604030504040204" pitchFamily="34" charset="0"/>
                <a:ea typeface="Verdana" panose="020B0604030504040204" pitchFamily="34" charset="0"/>
                <a:cs typeface="Verdana" panose="020B0604030504040204" pitchFamily="34" charset="0"/>
              </a:rPr>
              <a:t>The example of the Costa Concordia (2012) </a:t>
            </a:r>
            <a:r>
              <a:rPr lang="en-US" sz="1800" noProof="1" smtClean="0">
                <a:solidFill>
                  <a:srgbClr val="002060"/>
                </a:solidFill>
                <a:latin typeface="Verdana" panose="020B0604030504040204" pitchFamily="34" charset="0"/>
                <a:ea typeface="Verdana" panose="020B0604030504040204" pitchFamily="34" charset="0"/>
                <a:cs typeface="Verdana" panose="020B0604030504040204" pitchFamily="34" charset="0"/>
              </a:rPr>
              <a:t>(2)</a:t>
            </a:r>
            <a:endParaRPr lang="en-US" sz="1800" noProof="1"/>
          </a:p>
        </p:txBody>
      </p:sp>
      <p:sp>
        <p:nvSpPr>
          <p:cNvPr id="3" name="Text Placeholder 2"/>
          <p:cNvSpPr>
            <a:spLocks noGrp="1"/>
          </p:cNvSpPr>
          <p:nvPr>
            <p:ph type="body" sz="quarter" idx="13"/>
          </p:nvPr>
        </p:nvSpPr>
        <p:spPr/>
        <p:txBody>
          <a:bodyPr>
            <a:normAutofit/>
          </a:bodyPr>
          <a:lstStyle/>
          <a:p>
            <a:r>
              <a:rPr lang="en-US" sz="1600" noProof="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Report submitted to IMO’s MSC 92 </a:t>
            </a:r>
          </a:p>
        </p:txBody>
      </p:sp>
      <p:sp>
        <p:nvSpPr>
          <p:cNvPr id="5" name="Text Placeholder 4"/>
          <p:cNvSpPr>
            <a:spLocks noGrp="1"/>
          </p:cNvSpPr>
          <p:nvPr>
            <p:ph type="body" sz="quarter" idx="16"/>
          </p:nvPr>
        </p:nvSpPr>
        <p:spPr/>
        <p:txBody>
          <a:bodyPr>
            <a:normAutofit/>
          </a:bodyPr>
          <a:lstStyle/>
          <a:p>
            <a:r>
              <a:rPr lang="en-US" sz="1600" b="1"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Contributing from a human factor perspective</a:t>
            </a:r>
          </a:p>
          <a:p>
            <a:pPr lvl="1"/>
            <a:r>
              <a:rPr lang="en-US" sz="1600"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Emergency management</a:t>
            </a:r>
          </a:p>
          <a:p>
            <a:pPr lvl="2"/>
            <a:r>
              <a:rPr lang="en-US" sz="1600"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Unfamiliarity with the procedures to abandon the ship</a:t>
            </a:r>
          </a:p>
          <a:p>
            <a:pPr lvl="2"/>
            <a:r>
              <a:rPr lang="en-US" sz="1600"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Lack of leadership from the bridge</a:t>
            </a:r>
          </a:p>
          <a:p>
            <a:pPr lvl="2"/>
            <a:r>
              <a:rPr lang="en-US" sz="1600"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Dissoriented crew</a:t>
            </a:r>
          </a:p>
          <a:p>
            <a:pPr lvl="1"/>
            <a:r>
              <a:rPr lang="en-US" sz="1600" b="1"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Shipping company involvement</a:t>
            </a:r>
          </a:p>
          <a:p>
            <a:pPr lvl="2"/>
            <a:r>
              <a:rPr lang="en-US" sz="1600"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No questioning of the decisions of the Master</a:t>
            </a:r>
          </a:p>
          <a:p>
            <a:pPr lvl="2"/>
            <a:r>
              <a:rPr lang="en-US" sz="1600"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In appropriate cooperation with the SAR services</a:t>
            </a:r>
          </a:p>
          <a:p>
            <a:pPr lvl="2"/>
            <a:r>
              <a:rPr lang="en-US" sz="1600" noProof="1" smtClean="0">
                <a:solidFill>
                  <a:schemeClr val="accent1">
                    <a:lumMod val="25000"/>
                  </a:schemeClr>
                </a:solidFill>
                <a:latin typeface="Verdana" panose="020B0604030504040204" pitchFamily="34" charset="0"/>
                <a:ea typeface="Verdana" panose="020B0604030504040204" pitchFamily="34" charset="0"/>
                <a:cs typeface="Verdana" panose="020B0604030504040204" pitchFamily="34" charset="0"/>
              </a:rPr>
              <a:t>Qualification of the crew – e.g. communication problems</a:t>
            </a:r>
          </a:p>
        </p:txBody>
      </p:sp>
      <p:pic>
        <p:nvPicPr>
          <p:cNvPr id="63496" name="Picture 8"/>
          <p:cNvPicPr>
            <a:picLocks noGrp="1" noChangeAspect="1" noChangeArrowheads="1"/>
          </p:cNvPicPr>
          <p:nvPr>
            <p:ph type="pic" sz="quarter" idx="14"/>
          </p:nvPr>
        </p:nvPicPr>
        <p:blipFill>
          <a:blip r:embed="rId3" cstate="print">
            <a:extLst>
              <a:ext uri="{28A0092B-C50C-407E-A947-70E740481C1C}">
                <a14:useLocalDpi xmlns:a14="http://schemas.microsoft.com/office/drawing/2010/main" val="0"/>
              </a:ext>
            </a:extLst>
          </a:blip>
          <a:srcRect l="6484" r="6484"/>
          <a:stretch>
            <a:fillRect/>
          </a:stretch>
        </p:blipFill>
        <p:spPr bwMode="auto">
          <a:prstGeom prst="rect">
            <a:avLst/>
          </a:prstGeom>
          <a:noFill/>
        </p:spPr>
      </p:pic>
      <p:sp>
        <p:nvSpPr>
          <p:cNvPr id="4" name="Slide Number Placeholder 3"/>
          <p:cNvSpPr>
            <a:spLocks noGrp="1"/>
          </p:cNvSpPr>
          <p:nvPr>
            <p:ph type="sldNum" sz="quarter" idx="12"/>
          </p:nvPr>
        </p:nvSpPr>
        <p:spPr/>
        <p:txBody>
          <a:bodyPr/>
          <a:lstStyle/>
          <a:p>
            <a:fld id="{76D8E909-938B-47AE-BA6E-C31282E5C101}" type="slidenum">
              <a:rPr lang="de-DE" smtClean="0">
                <a:solidFill>
                  <a:prstClr val="black">
                    <a:tint val="75000"/>
                  </a:prstClr>
                </a:solidFill>
              </a:rPr>
              <a:pPr/>
              <a:t>6</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r>
              <a:rPr lang="nl-NL" smtClean="0">
                <a:solidFill>
                  <a:prstClr val="black">
                    <a:tint val="75000"/>
                  </a:prstClr>
                </a:solidFill>
              </a:rPr>
              <a:t>IMCC Conference, Dublin, Ireland</a:t>
            </a:r>
            <a:endParaRPr lang="nl-NL" dirty="0">
              <a:solidFill>
                <a:prstClr val="black">
                  <a:tint val="75000"/>
                </a:prstClr>
              </a:solidFill>
            </a:endParaRPr>
          </a:p>
        </p:txBody>
      </p:sp>
      <p:cxnSp>
        <p:nvCxnSpPr>
          <p:cNvPr id="10" name="Straight Connector 9"/>
          <p:cNvCxnSpPr/>
          <p:nvPr/>
        </p:nvCxnSpPr>
        <p:spPr>
          <a:xfrm>
            <a:off x="0" y="836712"/>
            <a:ext cx="889248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5313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Similarities? (1)</a:t>
            </a:r>
            <a:endParaRPr lang="en-US" noProof="1"/>
          </a:p>
        </p:txBody>
      </p:sp>
      <p:sp>
        <p:nvSpPr>
          <p:cNvPr id="4" name="Text Placeholder 3"/>
          <p:cNvSpPr>
            <a:spLocks noGrp="1"/>
          </p:cNvSpPr>
          <p:nvPr>
            <p:ph type="body" sz="quarter" idx="13"/>
          </p:nvPr>
        </p:nvSpPr>
        <p:spPr bwMode="gray">
          <a:xfrm>
            <a:off x="457202" y="1099341"/>
            <a:ext cx="8229599" cy="284693"/>
          </a:xfrm>
        </p:spPr>
        <p:txBody>
          <a:bodyPr>
            <a:spAutoFit/>
          </a:bodyPr>
          <a:lstStyle/>
          <a:p>
            <a:r>
              <a:rPr lang="en-GB" sz="1800" dirty="0" smtClean="0"/>
              <a:t>TITANIC (1912)</a:t>
            </a:r>
          </a:p>
        </p:txBody>
      </p:sp>
      <p:sp>
        <p:nvSpPr>
          <p:cNvPr id="5" name="Text Placeholder 4"/>
          <p:cNvSpPr>
            <a:spLocks noGrp="1"/>
          </p:cNvSpPr>
          <p:nvPr>
            <p:ph type="body" sz="quarter" idx="18"/>
          </p:nvPr>
        </p:nvSpPr>
        <p:spPr bwMode="gray">
          <a:xfrm>
            <a:off x="444138" y="1555750"/>
            <a:ext cx="8242664" cy="4246563"/>
          </a:xfrm>
        </p:spPr>
        <p:txBody>
          <a:bodyPr>
            <a:noAutofit/>
          </a:bodyPr>
          <a:lstStyle/>
          <a:p>
            <a:r>
              <a:rPr lang="en-US" b="0" dirty="0" smtClean="0"/>
              <a:t>The ship’s track was 25 miles south of the area for field ice,                                   but well within the area "Icebergs have been seen within this                      line in April, May and June." (page 24)</a:t>
            </a:r>
          </a:p>
          <a:p>
            <a:r>
              <a:rPr lang="en-US" b="0" dirty="0" smtClean="0"/>
              <a:t>Several sailing directions mention the danger resulting from                        ice in this area. (page 25)</a:t>
            </a:r>
          </a:p>
          <a:p>
            <a:r>
              <a:rPr lang="en-US" b="0" dirty="0" smtClean="0"/>
              <a:t>Ice warnings were first received 48 hours before the accident                     and acknowledged. Several other warnings were received                      before the collision. (page 26-28)</a:t>
            </a:r>
          </a:p>
          <a:p>
            <a:r>
              <a:rPr lang="en-US" b="0" dirty="0" smtClean="0"/>
              <a:t>The master and the officers on watch were aware of the presence of ice in the vicinity of the ship. They expected to reach it before midnight (ship collided 23:40). (page 29)</a:t>
            </a:r>
          </a:p>
          <a:p>
            <a:r>
              <a:rPr lang="en-US" b="0" dirty="0" smtClean="0"/>
              <a:t>The officers were confident to identify ice in a safe distance from the ship (2</a:t>
            </a:r>
            <a:r>
              <a:rPr lang="en-US" b="0" baseline="30000" dirty="0" smtClean="0"/>
              <a:t>nd</a:t>
            </a:r>
            <a:r>
              <a:rPr lang="en-US" b="0" dirty="0" smtClean="0"/>
              <a:t> officer about the ice "... I judged I should see it (the ice) with sufficient distinctness and at a distance of a mile and a half, more probably two miles."). (page 28)</a:t>
            </a:r>
          </a:p>
        </p:txBody>
      </p:sp>
      <p:pic>
        <p:nvPicPr>
          <p:cNvPr id="54274" name="Picture 2" descr="http://www.nli.ie/blog/wp-content/uploads/2011/12/Shipping-Casualties.jpg"/>
          <p:cNvPicPr>
            <a:picLocks noChangeAspect="1" noChangeArrowheads="1"/>
          </p:cNvPicPr>
          <p:nvPr/>
        </p:nvPicPr>
        <p:blipFill>
          <a:blip r:embed="rId3" cstate="print"/>
          <a:srcRect/>
          <a:stretch>
            <a:fillRect/>
          </a:stretch>
        </p:blipFill>
        <p:spPr bwMode="auto">
          <a:xfrm>
            <a:off x="7020272" y="122781"/>
            <a:ext cx="1881067" cy="3275510"/>
          </a:xfrm>
          <a:prstGeom prst="rect">
            <a:avLst/>
          </a:prstGeom>
          <a:noFill/>
        </p:spPr>
      </p:pic>
      <p:sp>
        <p:nvSpPr>
          <p:cNvPr id="2" name="Slide Number Placeholder 1"/>
          <p:cNvSpPr>
            <a:spLocks noGrp="1"/>
          </p:cNvSpPr>
          <p:nvPr>
            <p:ph type="sldNum" sz="quarter" idx="12"/>
          </p:nvPr>
        </p:nvSpPr>
        <p:spPr/>
        <p:txBody>
          <a:bodyPr/>
          <a:lstStyle/>
          <a:p>
            <a:fld id="{76D8E909-938B-47AE-BA6E-C31282E5C101}" type="slidenum">
              <a:rPr lang="de-DE" smtClean="0"/>
              <a:pPr/>
              <a:t>7</a:t>
            </a:fld>
            <a:endParaRPr lang="de-DE"/>
          </a:p>
        </p:txBody>
      </p:sp>
    </p:spTree>
    <p:extLst>
      <p:ext uri="{BB962C8B-B14F-4D97-AF65-F5344CB8AC3E}">
        <p14:creationId xmlns:p14="http://schemas.microsoft.com/office/powerpoint/2010/main" val="364094106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Similarities? (2)</a:t>
            </a:r>
            <a:endParaRPr lang="en-US" noProof="1"/>
          </a:p>
        </p:txBody>
      </p:sp>
      <p:sp>
        <p:nvSpPr>
          <p:cNvPr id="4" name="Text Placeholder 3"/>
          <p:cNvSpPr>
            <a:spLocks noGrp="1"/>
          </p:cNvSpPr>
          <p:nvPr>
            <p:ph type="body" sz="quarter" idx="13"/>
          </p:nvPr>
        </p:nvSpPr>
        <p:spPr bwMode="gray">
          <a:xfrm>
            <a:off x="457202" y="1099341"/>
            <a:ext cx="8229599" cy="315792"/>
          </a:xfrm>
        </p:spPr>
        <p:txBody>
          <a:bodyPr>
            <a:spAutoFit/>
          </a:bodyPr>
          <a:lstStyle/>
          <a:p>
            <a:r>
              <a:rPr lang="en-GB" sz="1800" dirty="0" smtClean="0"/>
              <a:t>TITANIC (1912)</a:t>
            </a:r>
          </a:p>
        </p:txBody>
      </p:sp>
      <p:sp>
        <p:nvSpPr>
          <p:cNvPr id="5" name="Text Placeholder 4"/>
          <p:cNvSpPr>
            <a:spLocks noGrp="1"/>
          </p:cNvSpPr>
          <p:nvPr>
            <p:ph type="body" sz="quarter" idx="18"/>
          </p:nvPr>
        </p:nvSpPr>
        <p:spPr bwMode="gray">
          <a:xfrm>
            <a:off x="444138" y="1555750"/>
            <a:ext cx="8242664" cy="4246563"/>
          </a:xfrm>
        </p:spPr>
        <p:txBody>
          <a:bodyPr>
            <a:normAutofit/>
          </a:bodyPr>
          <a:lstStyle/>
          <a:p>
            <a:r>
              <a:rPr lang="en-US" b="0" dirty="0" smtClean="0"/>
              <a:t>The report makes reference to several reported conversations                     on the bridge between officers and the master about the ice                                   and how likely it will be to see it under the given weather                              circumstances. (page 28-29)</a:t>
            </a:r>
          </a:p>
          <a:p>
            <a:r>
              <a:rPr lang="en-US" b="0" dirty="0" smtClean="0"/>
              <a:t>From tests made with a sister ship the report concludes that it                            would have required 37 seconds to change the course of the                            ship at an assumed speed of 22 knots to the extent made prior to the collision                                    with the iceberg as it was testified during the investigation. This meant that the iceberg was sighted in a distance of approximately 450 meters off the ship (500 yards). (page 29, 30-31) </a:t>
            </a:r>
          </a:p>
          <a:p>
            <a:r>
              <a:rPr lang="en-US" b="0" dirty="0" smtClean="0"/>
              <a:t>The total capacity in the lifeboats was 1178 persons. There were 3560 life belts on board (page 18). The report lists 2201 persons on board - 885 crew and 1316 passengers. (page 23)</a:t>
            </a:r>
          </a:p>
        </p:txBody>
      </p:sp>
      <p:pic>
        <p:nvPicPr>
          <p:cNvPr id="54274" name="Picture 2" descr="http://www.nli.ie/blog/wp-content/uploads/2011/12/Shipping-Casualties.jpg"/>
          <p:cNvPicPr>
            <a:picLocks noChangeAspect="1" noChangeArrowheads="1"/>
          </p:cNvPicPr>
          <p:nvPr/>
        </p:nvPicPr>
        <p:blipFill>
          <a:blip r:embed="rId3" cstate="print"/>
          <a:srcRect/>
          <a:stretch>
            <a:fillRect/>
          </a:stretch>
        </p:blipFill>
        <p:spPr bwMode="auto">
          <a:xfrm>
            <a:off x="7092280" y="122781"/>
            <a:ext cx="1815997" cy="3162203"/>
          </a:xfrm>
          <a:prstGeom prst="rect">
            <a:avLst/>
          </a:prstGeom>
          <a:noFill/>
        </p:spPr>
      </p:pic>
      <p:sp>
        <p:nvSpPr>
          <p:cNvPr id="2" name="Slide Number Placeholder 1"/>
          <p:cNvSpPr>
            <a:spLocks noGrp="1"/>
          </p:cNvSpPr>
          <p:nvPr>
            <p:ph type="sldNum" sz="quarter" idx="12"/>
          </p:nvPr>
        </p:nvSpPr>
        <p:spPr/>
        <p:txBody>
          <a:bodyPr/>
          <a:lstStyle/>
          <a:p>
            <a:fld id="{76D8E909-938B-47AE-BA6E-C31282E5C101}" type="slidenum">
              <a:rPr lang="de-DE" smtClean="0"/>
              <a:pPr/>
              <a:t>8</a:t>
            </a:fld>
            <a:endParaRPr lang="de-DE"/>
          </a:p>
        </p:txBody>
      </p:sp>
    </p:spTree>
    <p:extLst>
      <p:ext uri="{BB962C8B-B14F-4D97-AF65-F5344CB8AC3E}">
        <p14:creationId xmlns:p14="http://schemas.microsoft.com/office/powerpoint/2010/main" val="367745372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bwMode="gray">
          <a:xfrm>
            <a:off x="457202" y="493240"/>
            <a:ext cx="8229599" cy="276999"/>
          </a:xfrm>
        </p:spPr>
        <p:txBody>
          <a:bodyPr>
            <a:spAutoFit/>
          </a:bodyPr>
          <a:lstStyle/>
          <a:p>
            <a:r>
              <a:rPr lang="en-US" noProof="1" smtClean="0"/>
              <a:t>Similarities? (3)</a:t>
            </a:r>
            <a:endParaRPr lang="en-US" noProof="1"/>
          </a:p>
        </p:txBody>
      </p:sp>
      <p:sp>
        <p:nvSpPr>
          <p:cNvPr id="4" name="Text Placeholder 3"/>
          <p:cNvSpPr>
            <a:spLocks noGrp="1"/>
          </p:cNvSpPr>
          <p:nvPr>
            <p:ph type="body" sz="quarter" idx="13"/>
          </p:nvPr>
        </p:nvSpPr>
        <p:spPr bwMode="gray">
          <a:xfrm>
            <a:off x="457202" y="1099341"/>
            <a:ext cx="8229599" cy="315792"/>
          </a:xfrm>
        </p:spPr>
        <p:txBody>
          <a:bodyPr>
            <a:spAutoFit/>
          </a:bodyPr>
          <a:lstStyle/>
          <a:p>
            <a:r>
              <a:rPr lang="en-GB" sz="1800" dirty="0" smtClean="0"/>
              <a:t>TITANIC (1912) vs. COSTA CONCORDIA (2012)</a:t>
            </a:r>
          </a:p>
        </p:txBody>
      </p:sp>
      <p:sp>
        <p:nvSpPr>
          <p:cNvPr id="5" name="Text Placeholder 4"/>
          <p:cNvSpPr>
            <a:spLocks noGrp="1"/>
          </p:cNvSpPr>
          <p:nvPr>
            <p:ph type="body" sz="quarter" idx="18"/>
          </p:nvPr>
        </p:nvSpPr>
        <p:spPr bwMode="gray">
          <a:xfrm>
            <a:off x="444138" y="1484784"/>
            <a:ext cx="8242664" cy="4462913"/>
          </a:xfrm>
        </p:spPr>
        <p:txBody>
          <a:bodyPr>
            <a:normAutofit/>
          </a:bodyPr>
          <a:lstStyle/>
          <a:p>
            <a:r>
              <a:rPr lang="en-US" b="0" dirty="0" smtClean="0"/>
              <a:t>Both captains were very experienced and had immaculate service records prior to the accidents. They had spent their entire professional life at sea without larger accidents.</a:t>
            </a:r>
          </a:p>
          <a:p>
            <a:r>
              <a:rPr lang="en-US" b="0" dirty="0" smtClean="0"/>
              <a:t>Both captains were aware of the potential dangers, but felt that the risks so small that they easily could be controlled – without the need of changes in speed and course.</a:t>
            </a:r>
          </a:p>
          <a:p>
            <a:r>
              <a:rPr lang="en-US" b="0" dirty="0" smtClean="0"/>
              <a:t>In case of the TITANIC, no officer on the bridge objected to the navigation of the ship. So far, no information was published that officers on the COSTA CONCORDIA disagreed with the maneuvers of the captain.</a:t>
            </a:r>
          </a:p>
          <a:p>
            <a:r>
              <a:rPr lang="en-US" b="0" dirty="0" smtClean="0"/>
              <a:t>Both accidents resulted into emergency situations for which the ships were not built (beyond design-base accidents). Both scenarios were considered as being highly unlikely.</a:t>
            </a:r>
            <a:endParaRPr lang="en-US" b="0" dirty="0"/>
          </a:p>
        </p:txBody>
      </p:sp>
      <p:pic>
        <p:nvPicPr>
          <p:cNvPr id="64514" name="Picture 2" descr="Die „Costa Concordia“ nach der Havarie vor der Insel Giglio"/>
          <p:cNvPicPr>
            <a:picLocks noChangeAspect="1" noChangeArrowheads="1"/>
          </p:cNvPicPr>
          <p:nvPr/>
        </p:nvPicPr>
        <p:blipFill>
          <a:blip r:embed="rId3" cstate="print"/>
          <a:srcRect t="5102" b="59404"/>
          <a:stretch>
            <a:fillRect/>
          </a:stretch>
        </p:blipFill>
        <p:spPr bwMode="auto">
          <a:xfrm>
            <a:off x="4762096" y="5135675"/>
            <a:ext cx="4391774" cy="1035743"/>
          </a:xfrm>
          <a:prstGeom prst="rect">
            <a:avLst/>
          </a:prstGeom>
          <a:noFill/>
        </p:spPr>
      </p:pic>
      <p:pic>
        <p:nvPicPr>
          <p:cNvPr id="64516" name="Picture 4" descr="http://www.welt.de/img/dc5-images/crop102062101/3950719199-ci3x2l-w580-aoriginal-h386-l0/cl-titanic2-DW-Wissenschaft-Schochwitz.jpg"/>
          <p:cNvPicPr>
            <a:picLocks noChangeAspect="1" noChangeArrowheads="1"/>
          </p:cNvPicPr>
          <p:nvPr/>
        </p:nvPicPr>
        <p:blipFill>
          <a:blip r:embed="rId4" cstate="print"/>
          <a:srcRect t="42649" b="25056"/>
          <a:stretch>
            <a:fillRect/>
          </a:stretch>
        </p:blipFill>
        <p:spPr bwMode="auto">
          <a:xfrm>
            <a:off x="1" y="5136432"/>
            <a:ext cx="4788024" cy="1034982"/>
          </a:xfrm>
          <a:prstGeom prst="rect">
            <a:avLst/>
          </a:prstGeom>
          <a:noFill/>
        </p:spPr>
      </p:pic>
      <p:sp>
        <p:nvSpPr>
          <p:cNvPr id="2" name="Slide Number Placeholder 1"/>
          <p:cNvSpPr>
            <a:spLocks noGrp="1"/>
          </p:cNvSpPr>
          <p:nvPr>
            <p:ph type="sldNum" sz="quarter" idx="12"/>
          </p:nvPr>
        </p:nvSpPr>
        <p:spPr/>
        <p:txBody>
          <a:bodyPr/>
          <a:lstStyle/>
          <a:p>
            <a:fld id="{76D8E909-938B-47AE-BA6E-C31282E5C101}" type="slidenum">
              <a:rPr lang="de-DE" smtClean="0"/>
              <a:pPr/>
              <a:t>9</a:t>
            </a:fld>
            <a:endParaRPr lang="de-DE"/>
          </a:p>
        </p:txBody>
      </p:sp>
    </p:spTree>
    <p:extLst>
      <p:ext uri="{BB962C8B-B14F-4D97-AF65-F5344CB8AC3E}">
        <p14:creationId xmlns:p14="http://schemas.microsoft.com/office/powerpoint/2010/main" val="1529212152"/>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DNV GL PowerPoint template company wide">
  <a:themeElements>
    <a:clrScheme name="DNV powerpoint">
      <a:dk1>
        <a:srgbClr val="333333"/>
      </a:dk1>
      <a:lt1>
        <a:srgbClr val="FFFFFF"/>
      </a:lt1>
      <a:dk2>
        <a:srgbClr val="0F204B"/>
      </a:dk2>
      <a:lt2>
        <a:srgbClr val="C8C8C8"/>
      </a:lt2>
      <a:accent1>
        <a:srgbClr val="99D6F0"/>
      </a:accent1>
      <a:accent2>
        <a:srgbClr val="3F9C35"/>
      </a:accent2>
      <a:accent3>
        <a:srgbClr val="003591"/>
      </a:accent3>
      <a:accent4>
        <a:srgbClr val="009FDA"/>
      </a:accent4>
      <a:accent5>
        <a:srgbClr val="66C5E9"/>
      </a:accent5>
      <a:accent6>
        <a:srgbClr val="FECB00"/>
      </a:accent6>
      <a:hlink>
        <a:srgbClr val="003591"/>
      </a:hlink>
      <a:folHlink>
        <a:srgbClr val="6E5091"/>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solidFill>
            <a:schemeClr val="accent4"/>
          </a:solidFill>
        </a:ln>
      </a:spPr>
      <a:bodyPr rtlCol="0" anchor="ctr"/>
      <a:lstStyle>
        <a:defPPr algn="ctr">
          <a:lnSpc>
            <a:spcPct val="113000"/>
          </a:lnSpc>
          <a:spcBef>
            <a:spcPts val="6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3000"/>
          </a:lnSpc>
          <a:spcBef>
            <a:spcPts val="600"/>
          </a:spcBef>
          <a:defRPr sz="1600" dirty="0" err="1" smtClean="0">
            <a:solidFill>
              <a:srgbClr val="333333"/>
            </a:solidFill>
          </a:defRPr>
        </a:defPPr>
      </a:lstStyle>
    </a:txDef>
  </a:objectDefaults>
  <a:extraClrSchemeLst/>
</a:theme>
</file>

<file path=ppt/theme/theme2.xml><?xml version="1.0" encoding="utf-8"?>
<a:theme xmlns:a="http://schemas.openxmlformats.org/drawingml/2006/main" name="PresentationLoad.com">
  <a:themeElements>
    <a:clrScheme name="Blue">
      <a:dk1>
        <a:sysClr val="windowText" lastClr="000000"/>
      </a:dk1>
      <a:lt1>
        <a:sysClr val="window" lastClr="FFFFFF"/>
      </a:lt1>
      <a:dk2>
        <a:srgbClr val="000000"/>
      </a:dk2>
      <a:lt2>
        <a:srgbClr val="F8F8F8"/>
      </a:lt2>
      <a:accent1>
        <a:srgbClr val="D2D2D2"/>
      </a:accent1>
      <a:accent2>
        <a:srgbClr val="B2B2B2"/>
      </a:accent2>
      <a:accent3>
        <a:srgbClr val="969696"/>
      </a:accent3>
      <a:accent4>
        <a:srgbClr val="808080"/>
      </a:accent4>
      <a:accent5>
        <a:srgbClr val="5F5F5F"/>
      </a:accent5>
      <a:accent6>
        <a:srgbClr val="2A79D0"/>
      </a:accent6>
      <a:hlink>
        <a:srgbClr val="C00000"/>
      </a:hlink>
      <a:folHlink>
        <a:srgbClr val="528028"/>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Load.com">
  <a:themeElements>
    <a:clrScheme name="Blue">
      <a:dk1>
        <a:sysClr val="windowText" lastClr="000000"/>
      </a:dk1>
      <a:lt1>
        <a:sysClr val="window" lastClr="FFFFFF"/>
      </a:lt1>
      <a:dk2>
        <a:srgbClr val="000000"/>
      </a:dk2>
      <a:lt2>
        <a:srgbClr val="F8F8F8"/>
      </a:lt2>
      <a:accent1>
        <a:srgbClr val="D2D2D2"/>
      </a:accent1>
      <a:accent2>
        <a:srgbClr val="B2B2B2"/>
      </a:accent2>
      <a:accent3>
        <a:srgbClr val="969696"/>
      </a:accent3>
      <a:accent4>
        <a:srgbClr val="808080"/>
      </a:accent4>
      <a:accent5>
        <a:srgbClr val="5F5F5F"/>
      </a:accent5>
      <a:accent6>
        <a:srgbClr val="2A79D0"/>
      </a:accent6>
      <a:hlink>
        <a:srgbClr val="C00000"/>
      </a:hlink>
      <a:folHlink>
        <a:srgbClr val="528028"/>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resentationLoad.com">
  <a:themeElements>
    <a:clrScheme name="Blue">
      <a:dk1>
        <a:sysClr val="windowText" lastClr="000000"/>
      </a:dk1>
      <a:lt1>
        <a:sysClr val="window" lastClr="FFFFFF"/>
      </a:lt1>
      <a:dk2>
        <a:srgbClr val="000000"/>
      </a:dk2>
      <a:lt2>
        <a:srgbClr val="F8F8F8"/>
      </a:lt2>
      <a:accent1>
        <a:srgbClr val="D2D2D2"/>
      </a:accent1>
      <a:accent2>
        <a:srgbClr val="B2B2B2"/>
      </a:accent2>
      <a:accent3>
        <a:srgbClr val="969696"/>
      </a:accent3>
      <a:accent4>
        <a:srgbClr val="808080"/>
      </a:accent4>
      <a:accent5>
        <a:srgbClr val="5F5F5F"/>
      </a:accent5>
      <a:accent6>
        <a:srgbClr val="2A79D0"/>
      </a:accent6>
      <a:hlink>
        <a:srgbClr val="C00000"/>
      </a:hlink>
      <a:folHlink>
        <a:srgbClr val="528028"/>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resentationLoad.com">
  <a:themeElements>
    <a:clrScheme name="Blue">
      <a:dk1>
        <a:sysClr val="windowText" lastClr="000000"/>
      </a:dk1>
      <a:lt1>
        <a:sysClr val="window" lastClr="FFFFFF"/>
      </a:lt1>
      <a:dk2>
        <a:srgbClr val="000000"/>
      </a:dk2>
      <a:lt2>
        <a:srgbClr val="F8F8F8"/>
      </a:lt2>
      <a:accent1>
        <a:srgbClr val="D2D2D2"/>
      </a:accent1>
      <a:accent2>
        <a:srgbClr val="B2B2B2"/>
      </a:accent2>
      <a:accent3>
        <a:srgbClr val="969696"/>
      </a:accent3>
      <a:accent4>
        <a:srgbClr val="808080"/>
      </a:accent4>
      <a:accent5>
        <a:srgbClr val="5F5F5F"/>
      </a:accent5>
      <a:accent6>
        <a:srgbClr val="2A79D0"/>
      </a:accent6>
      <a:hlink>
        <a:srgbClr val="C00000"/>
      </a:hlink>
      <a:folHlink>
        <a:srgbClr val="528028"/>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ue">
    <a:dk1>
      <a:sysClr val="windowText" lastClr="000000"/>
    </a:dk1>
    <a:lt1>
      <a:sysClr val="window" lastClr="FFFFFF"/>
    </a:lt1>
    <a:dk2>
      <a:srgbClr val="000000"/>
    </a:dk2>
    <a:lt2>
      <a:srgbClr val="F8F8F8"/>
    </a:lt2>
    <a:accent1>
      <a:srgbClr val="D2D2D2"/>
    </a:accent1>
    <a:accent2>
      <a:srgbClr val="B2B2B2"/>
    </a:accent2>
    <a:accent3>
      <a:srgbClr val="969696"/>
    </a:accent3>
    <a:accent4>
      <a:srgbClr val="808080"/>
    </a:accent4>
    <a:accent5>
      <a:srgbClr val="5F5F5F"/>
    </a:accent5>
    <a:accent6>
      <a:srgbClr val="2A79D0"/>
    </a:accent6>
    <a:hlink>
      <a:srgbClr val="C00000"/>
    </a:hlink>
    <a:folHlink>
      <a:srgbClr val="528028"/>
    </a:folHlink>
  </a:clrScheme>
</a:themeOverride>
</file>

<file path=ppt/theme/themeOverride2.xml><?xml version="1.0" encoding="utf-8"?>
<a:themeOverride xmlns:a="http://schemas.openxmlformats.org/drawingml/2006/main">
  <a:clrScheme name="Blue">
    <a:dk1>
      <a:sysClr val="windowText" lastClr="000000"/>
    </a:dk1>
    <a:lt1>
      <a:sysClr val="window" lastClr="FFFFFF"/>
    </a:lt1>
    <a:dk2>
      <a:srgbClr val="000000"/>
    </a:dk2>
    <a:lt2>
      <a:srgbClr val="F8F8F8"/>
    </a:lt2>
    <a:accent1>
      <a:srgbClr val="D2D2D2"/>
    </a:accent1>
    <a:accent2>
      <a:srgbClr val="B2B2B2"/>
    </a:accent2>
    <a:accent3>
      <a:srgbClr val="969696"/>
    </a:accent3>
    <a:accent4>
      <a:srgbClr val="808080"/>
    </a:accent4>
    <a:accent5>
      <a:srgbClr val="5F5F5F"/>
    </a:accent5>
    <a:accent6>
      <a:srgbClr val="2A79D0"/>
    </a:accent6>
    <a:hlink>
      <a:srgbClr val="C00000"/>
    </a:hlink>
    <a:folHlink>
      <a:srgbClr val="528028"/>
    </a:folHlink>
  </a:clrScheme>
</a:themeOverride>
</file>

<file path=ppt/theme/themeOverride3.xml><?xml version="1.0" encoding="utf-8"?>
<a:themeOverride xmlns:a="http://schemas.openxmlformats.org/drawingml/2006/main">
  <a:clrScheme name="Blue">
    <a:dk1>
      <a:sysClr val="windowText" lastClr="000000"/>
    </a:dk1>
    <a:lt1>
      <a:sysClr val="window" lastClr="FFFFFF"/>
    </a:lt1>
    <a:dk2>
      <a:srgbClr val="000000"/>
    </a:dk2>
    <a:lt2>
      <a:srgbClr val="F8F8F8"/>
    </a:lt2>
    <a:accent1>
      <a:srgbClr val="D2D2D2"/>
    </a:accent1>
    <a:accent2>
      <a:srgbClr val="B2B2B2"/>
    </a:accent2>
    <a:accent3>
      <a:srgbClr val="969696"/>
    </a:accent3>
    <a:accent4>
      <a:srgbClr val="808080"/>
    </a:accent4>
    <a:accent5>
      <a:srgbClr val="5F5F5F"/>
    </a:accent5>
    <a:accent6>
      <a:srgbClr val="2A79D0"/>
    </a:accent6>
    <a:hlink>
      <a:srgbClr val="C00000"/>
    </a:hlink>
    <a:folHlink>
      <a:srgbClr val="528028"/>
    </a:folHlink>
  </a:clrScheme>
</a:themeOverride>
</file>

<file path=ppt/theme/themeOverride4.xml><?xml version="1.0" encoding="utf-8"?>
<a:themeOverride xmlns:a="http://schemas.openxmlformats.org/drawingml/2006/main">
  <a:clrScheme name="Blue">
    <a:dk1>
      <a:sysClr val="windowText" lastClr="000000"/>
    </a:dk1>
    <a:lt1>
      <a:sysClr val="window" lastClr="FFFFFF"/>
    </a:lt1>
    <a:dk2>
      <a:srgbClr val="000000"/>
    </a:dk2>
    <a:lt2>
      <a:srgbClr val="F8F8F8"/>
    </a:lt2>
    <a:accent1>
      <a:srgbClr val="D2D2D2"/>
    </a:accent1>
    <a:accent2>
      <a:srgbClr val="B2B2B2"/>
    </a:accent2>
    <a:accent3>
      <a:srgbClr val="969696"/>
    </a:accent3>
    <a:accent4>
      <a:srgbClr val="808080"/>
    </a:accent4>
    <a:accent5>
      <a:srgbClr val="5F5F5F"/>
    </a:accent5>
    <a:accent6>
      <a:srgbClr val="2A79D0"/>
    </a:accent6>
    <a:hlink>
      <a:srgbClr val="C00000"/>
    </a:hlink>
    <a:folHlink>
      <a:srgbClr val="528028"/>
    </a:folHlink>
  </a:clrScheme>
</a:themeOverride>
</file>

<file path=ppt/theme/themeOverride5.xml><?xml version="1.0" encoding="utf-8"?>
<a:themeOverride xmlns:a="http://schemas.openxmlformats.org/drawingml/2006/main">
  <a:clrScheme name="Blue">
    <a:dk1>
      <a:sysClr val="windowText" lastClr="000000"/>
    </a:dk1>
    <a:lt1>
      <a:sysClr val="window" lastClr="FFFFFF"/>
    </a:lt1>
    <a:dk2>
      <a:srgbClr val="000000"/>
    </a:dk2>
    <a:lt2>
      <a:srgbClr val="F8F8F8"/>
    </a:lt2>
    <a:accent1>
      <a:srgbClr val="D2D2D2"/>
    </a:accent1>
    <a:accent2>
      <a:srgbClr val="B2B2B2"/>
    </a:accent2>
    <a:accent3>
      <a:srgbClr val="969696"/>
    </a:accent3>
    <a:accent4>
      <a:srgbClr val="808080"/>
    </a:accent4>
    <a:accent5>
      <a:srgbClr val="5F5F5F"/>
    </a:accent5>
    <a:accent6>
      <a:srgbClr val="2A79D0"/>
    </a:accent6>
    <a:hlink>
      <a:srgbClr val="C00000"/>
    </a:hlink>
    <a:folHlink>
      <a:srgbClr val="52802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Remarks xmlns="54a27b65-2800-4e8f-9d09-fd2a5c2e158f" xsi:nil="true"/>
    <Archived xmlns="54a27b65-2800-4e8f-9d09-fd2a5c2e158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A9D2627221D94DB3163CB0A70A448E" ma:contentTypeVersion="8" ma:contentTypeDescription="Create a new document." ma:contentTypeScope="" ma:versionID="cfb9579b28cc18fac272a19d96bb171b">
  <xsd:schema xmlns:xsd="http://www.w3.org/2001/XMLSchema" xmlns:xs="http://www.w3.org/2001/XMLSchema" xmlns:p="http://schemas.microsoft.com/office/2006/metadata/properties" xmlns:ns1="http://schemas.microsoft.com/sharepoint/v3" xmlns:ns2="54a27b65-2800-4e8f-9d09-fd2a5c2e158f" targetNamespace="http://schemas.microsoft.com/office/2006/metadata/properties" ma:root="true" ma:fieldsID="6ccd5b69cb7c635ec50c073e54d453dd" ns1:_="" ns2:_="">
    <xsd:import namespace="http://schemas.microsoft.com/sharepoint/v3"/>
    <xsd:import namespace="54a27b65-2800-4e8f-9d09-fd2a5c2e158f"/>
    <xsd:element name="properties">
      <xsd:complexType>
        <xsd:sequence>
          <xsd:element name="documentManagement">
            <xsd:complexType>
              <xsd:all>
                <xsd:element ref="ns1:Language" minOccurs="0"/>
                <xsd:element ref="ns2:Archived" minOccurs="0"/>
                <xsd:element ref="ns2:Remar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2" nillable="true" ma:displayName="Language" ma:default="English" ma:internalName="Languag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54a27b65-2800-4e8f-9d09-fd2a5c2e158f" elementFormDefault="qualified">
    <xsd:import namespace="http://schemas.microsoft.com/office/2006/documentManagement/types"/>
    <xsd:import namespace="http://schemas.microsoft.com/office/infopath/2007/PartnerControls"/>
    <xsd:element name="Archived" ma:index="3" nillable="true" ma:displayName="Archived" ma:description="Would you like to archive this document?" ma:internalName="Archived">
      <xsd:complexType>
        <xsd:complexContent>
          <xsd:extension base="dms:MultiChoice">
            <xsd:sequence>
              <xsd:element name="Value" maxOccurs="unbounded" minOccurs="0" nillable="true">
                <xsd:simpleType>
                  <xsd:restriction base="dms:Choice">
                    <xsd:enumeration value="yes"/>
                  </xsd:restriction>
                </xsd:simpleType>
              </xsd:element>
            </xsd:sequence>
          </xsd:extension>
        </xsd:complexContent>
      </xsd:complexType>
    </xsd:element>
    <xsd:element name="Remarks" ma:index="10" nillable="true" ma:displayName="Remarks" ma:internalName="Remark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AE5EFB-29F7-42A2-8992-4B07977C01A0}">
  <ds:schemaRefs>
    <ds:schemaRef ds:uri="http://purl.org/dc/terms/"/>
    <ds:schemaRef ds:uri="54a27b65-2800-4e8f-9d09-fd2a5c2e158f"/>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76685CF1-90DA-4BD6-82D5-83227CA3F8D0}">
  <ds:schemaRefs>
    <ds:schemaRef ds:uri="http://schemas.microsoft.com/sharepoint/v3/contenttype/forms"/>
  </ds:schemaRefs>
</ds:datastoreItem>
</file>

<file path=customXml/itemProps3.xml><?xml version="1.0" encoding="utf-8"?>
<ds:datastoreItem xmlns:ds="http://schemas.openxmlformats.org/officeDocument/2006/customXml" ds:itemID="{DD0A51A8-3EB6-45C3-8F83-24E58C79BF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4a27b65-2800-4e8f-9d09-fd2a5c2e15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DNV GL PowerPoint template company wide</Template>
  <TotalTime>6687</TotalTime>
  <Words>5444</Words>
  <Application>Microsoft Office PowerPoint</Application>
  <PresentationFormat>On-screen Show (4:3)</PresentationFormat>
  <Paragraphs>414</Paragraphs>
  <Slides>41</Slides>
  <Notes>27</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41</vt:i4>
      </vt:variant>
    </vt:vector>
  </HeadingPairs>
  <TitlesOfParts>
    <vt:vector size="51" baseType="lpstr">
      <vt:lpstr>Arial</vt:lpstr>
      <vt:lpstr>Calibri</vt:lpstr>
      <vt:lpstr>Verdana</vt:lpstr>
      <vt:lpstr>Wingdings</vt:lpstr>
      <vt:lpstr>Wingdings 2</vt:lpstr>
      <vt:lpstr>DNV GL PowerPoint template company wide</vt:lpstr>
      <vt:lpstr>PresentationLoad.com</vt:lpstr>
      <vt:lpstr>1_PresentationLoad.com</vt:lpstr>
      <vt:lpstr>2_PresentationLoad.com</vt:lpstr>
      <vt:lpstr>3_PresentationLoad.com</vt:lpstr>
      <vt:lpstr>PowerPoint Presentation</vt:lpstr>
      <vt:lpstr>About WMU</vt:lpstr>
      <vt:lpstr>About the Presenter</vt:lpstr>
      <vt:lpstr>Human factors in maritime accidents …</vt:lpstr>
      <vt:lpstr>The example of the Costa Concordia (2012) (1)</vt:lpstr>
      <vt:lpstr>The example of the Costa Concordia (2012) (2)</vt:lpstr>
      <vt:lpstr>Similarities? (1)</vt:lpstr>
      <vt:lpstr>Similarities? (2)</vt:lpstr>
      <vt:lpstr>Similarities? (3)</vt:lpstr>
      <vt:lpstr>Human factors reviewed</vt:lpstr>
      <vt:lpstr>Authority gradient (1)</vt:lpstr>
      <vt:lpstr>Authority gradient (2)</vt:lpstr>
      <vt:lpstr>Authority gradient (3)</vt:lpstr>
      <vt:lpstr>Group think or the desire for harmony … (1)</vt:lpstr>
      <vt:lpstr>Group think or the desire for harmony … (2)</vt:lpstr>
      <vt:lpstr>Cognitive hysteresis (1)</vt:lpstr>
      <vt:lpstr>Cognitive hysteresis (2)</vt:lpstr>
      <vt:lpstr>Cognitive hysteresis (3)</vt:lpstr>
      <vt:lpstr>Cognitive hysteresis (4)</vt:lpstr>
      <vt:lpstr>Unanticipated side effects of new technology … (1)</vt:lpstr>
      <vt:lpstr>Unanticipated side effects of new technology … (2)</vt:lpstr>
      <vt:lpstr>Efficiency thoroughness trade-offs (ETTOs) (1)</vt:lpstr>
      <vt:lpstr>Efficiency thoroughness trade-offs (ETTOs) (2)</vt:lpstr>
      <vt:lpstr>Efficiency thoroughness trade-offs (ETTOs) (3)</vt:lpstr>
      <vt:lpstr>How were human factors treated?</vt:lpstr>
      <vt:lpstr>Problem issue (1) – accident investigation &amp; follow-up</vt:lpstr>
      <vt:lpstr>Problem issue (1) – accident investigation &amp; follow-up</vt:lpstr>
      <vt:lpstr>The search for single causes is often too simple</vt:lpstr>
      <vt:lpstr>Problem issue (2) - Missing collective memory </vt:lpstr>
      <vt:lpstr>Problem issue (2) - Missing collective memory </vt:lpstr>
      <vt:lpstr>Problem issue (2) - Missing collective memory </vt:lpstr>
      <vt:lpstr>The F/S Principle in Accident Investigation (Schröder-Hinrichs)</vt:lpstr>
      <vt:lpstr>The F/S Principle in Accident Investigation (Schröder-Hinrichs)</vt:lpstr>
      <vt:lpstr>Problem issue (3)  – organizational culture in shipping</vt:lpstr>
      <vt:lpstr>Problem issue (3)  – organizational culture in shipping</vt:lpstr>
      <vt:lpstr>Problem issue (3)  – organizational culture in shipping</vt:lpstr>
      <vt:lpstr>Problem issue (3)  – organizational culture in shipping</vt:lpstr>
      <vt:lpstr>Questions instead of a conclusion</vt:lpstr>
      <vt:lpstr>Any questions?</vt:lpstr>
      <vt:lpstr>Further information</vt:lpstr>
      <vt:lpstr>Thank you!</vt:lpstr>
    </vt:vector>
  </TitlesOfParts>
  <Company>GL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Schodrok, Ulrike</dc:creator>
  <cp:lastModifiedBy>Charlotte Warr</cp:lastModifiedBy>
  <cp:revision>303</cp:revision>
  <cp:lastPrinted>2015-05-18T08:04:32Z</cp:lastPrinted>
  <dcterms:created xsi:type="dcterms:W3CDTF">2013-11-14T11:35:16Z</dcterms:created>
  <dcterms:modified xsi:type="dcterms:W3CDTF">2015-09-21T17:26:57Z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0x01010088A9D2627221D94DB3163CB0A70A448E</vt:lpwstr>
  </property>
</Properties>
</file>