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5" r:id="rId4"/>
    <p:sldId id="266" r:id="rId5"/>
    <p:sldId id="262" r:id="rId6"/>
    <p:sldId id="268" r:id="rId7"/>
    <p:sldId id="263" r:id="rId8"/>
    <p:sldId id="264" r:id="rId9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DCB5E-0DCA-4745-9AAF-A0BC8C52010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E6D6C2D-ABE9-493B-BCA9-A026171CB2AA}">
      <dgm:prSet phldrT="[Text]"/>
      <dgm:spPr/>
      <dgm:t>
        <a:bodyPr/>
        <a:lstStyle/>
        <a:p>
          <a:r>
            <a:rPr lang="en-GB" dirty="0" smtClean="0"/>
            <a:t>Argentina</a:t>
          </a:r>
          <a:endParaRPr lang="en-GB" dirty="0"/>
        </a:p>
      </dgm:t>
    </dgm:pt>
    <dgm:pt modelId="{98AAFE61-A4AB-49C6-9DD6-A944087AE782}" type="parTrans" cxnId="{6EE70444-1E96-43B3-9A83-23AD0FF57B60}">
      <dgm:prSet/>
      <dgm:spPr/>
      <dgm:t>
        <a:bodyPr/>
        <a:lstStyle/>
        <a:p>
          <a:endParaRPr lang="en-GB"/>
        </a:p>
      </dgm:t>
    </dgm:pt>
    <dgm:pt modelId="{E738D36B-012E-4EA1-882A-C4EB201ABFFA}" type="sibTrans" cxnId="{6EE70444-1E96-43B3-9A83-23AD0FF57B60}">
      <dgm:prSet/>
      <dgm:spPr/>
      <dgm:t>
        <a:bodyPr/>
        <a:lstStyle/>
        <a:p>
          <a:endParaRPr lang="en-GB"/>
        </a:p>
      </dgm:t>
    </dgm:pt>
    <dgm:pt modelId="{FEFF8FDF-8B67-4862-96EB-7E1401189E47}">
      <dgm:prSet phldrT="[Text]"/>
      <dgm:spPr/>
      <dgm:t>
        <a:bodyPr/>
        <a:lstStyle/>
        <a:p>
          <a:r>
            <a:rPr lang="en-GB" dirty="0" smtClean="0"/>
            <a:t>Australia</a:t>
          </a:r>
          <a:endParaRPr lang="en-GB" dirty="0"/>
        </a:p>
      </dgm:t>
    </dgm:pt>
    <dgm:pt modelId="{8A6560FC-EFB8-4F3B-B288-3BAD4F7E5AE1}" type="parTrans" cxnId="{BE79F81A-75FF-4618-BA14-1129442820A4}">
      <dgm:prSet/>
      <dgm:spPr/>
      <dgm:t>
        <a:bodyPr/>
        <a:lstStyle/>
        <a:p>
          <a:endParaRPr lang="en-GB"/>
        </a:p>
      </dgm:t>
    </dgm:pt>
    <dgm:pt modelId="{8C5A13C4-30DF-4EC1-BF97-34F90B71730B}" type="sibTrans" cxnId="{BE79F81A-75FF-4618-BA14-1129442820A4}">
      <dgm:prSet/>
      <dgm:spPr/>
      <dgm:t>
        <a:bodyPr/>
        <a:lstStyle/>
        <a:p>
          <a:endParaRPr lang="en-GB"/>
        </a:p>
      </dgm:t>
    </dgm:pt>
    <dgm:pt modelId="{A4064B43-990F-4A52-BE8D-F9B85ED5100F}">
      <dgm:prSet phldrT="[Text]"/>
      <dgm:spPr/>
      <dgm:t>
        <a:bodyPr/>
        <a:lstStyle/>
        <a:p>
          <a:r>
            <a:rPr lang="en-GB" dirty="0" smtClean="0"/>
            <a:t>Barbados </a:t>
          </a:r>
          <a:endParaRPr lang="en-GB" dirty="0"/>
        </a:p>
      </dgm:t>
    </dgm:pt>
    <dgm:pt modelId="{B7942CD4-A544-4050-9ACB-695315FB1D92}" type="parTrans" cxnId="{6119C112-D780-4BD0-BB25-B1FC56D97CCC}">
      <dgm:prSet/>
      <dgm:spPr/>
      <dgm:t>
        <a:bodyPr/>
        <a:lstStyle/>
        <a:p>
          <a:endParaRPr lang="en-GB"/>
        </a:p>
      </dgm:t>
    </dgm:pt>
    <dgm:pt modelId="{ACFD60F0-6BD2-4EFF-A5CF-BBD6EF2113CE}" type="sibTrans" cxnId="{6119C112-D780-4BD0-BB25-B1FC56D97CCC}">
      <dgm:prSet/>
      <dgm:spPr/>
      <dgm:t>
        <a:bodyPr/>
        <a:lstStyle/>
        <a:p>
          <a:endParaRPr lang="en-GB"/>
        </a:p>
      </dgm:t>
    </dgm:pt>
    <dgm:pt modelId="{DBA7A043-442F-4E9F-A3D3-4069B0C84446}">
      <dgm:prSet phldrT="[Text]"/>
      <dgm:spPr/>
      <dgm:t>
        <a:bodyPr/>
        <a:lstStyle/>
        <a:p>
          <a:r>
            <a:rPr lang="en-GB" dirty="0" smtClean="0"/>
            <a:t>Canada</a:t>
          </a:r>
          <a:endParaRPr lang="en-GB" dirty="0"/>
        </a:p>
      </dgm:t>
    </dgm:pt>
    <dgm:pt modelId="{C1188A0C-4900-4A80-99A2-48647C16AA42}" type="parTrans" cxnId="{25B1C1D4-2E32-431B-8AC0-0850AB403935}">
      <dgm:prSet/>
      <dgm:spPr/>
      <dgm:t>
        <a:bodyPr/>
        <a:lstStyle/>
        <a:p>
          <a:endParaRPr lang="en-GB"/>
        </a:p>
      </dgm:t>
    </dgm:pt>
    <dgm:pt modelId="{B287C419-3256-4849-AA16-D8CAA8F2E295}" type="sibTrans" cxnId="{25B1C1D4-2E32-431B-8AC0-0850AB403935}">
      <dgm:prSet/>
      <dgm:spPr/>
      <dgm:t>
        <a:bodyPr/>
        <a:lstStyle/>
        <a:p>
          <a:endParaRPr lang="en-GB"/>
        </a:p>
      </dgm:t>
    </dgm:pt>
    <dgm:pt modelId="{BC182E7A-252C-4FA7-900A-FAC815957DDC}">
      <dgm:prSet phldrT="[Text]"/>
      <dgm:spPr/>
      <dgm:t>
        <a:bodyPr/>
        <a:lstStyle/>
        <a:p>
          <a:r>
            <a:rPr lang="en-GB" dirty="0" smtClean="0"/>
            <a:t>Colombia</a:t>
          </a:r>
          <a:endParaRPr lang="en-GB" dirty="0"/>
        </a:p>
      </dgm:t>
    </dgm:pt>
    <dgm:pt modelId="{A243FA64-B2F5-415E-BED7-A5B66C63C682}" type="parTrans" cxnId="{BEAEBC49-6396-4759-BB01-C26FC7E05E1C}">
      <dgm:prSet/>
      <dgm:spPr/>
      <dgm:t>
        <a:bodyPr/>
        <a:lstStyle/>
        <a:p>
          <a:endParaRPr lang="en-GB"/>
        </a:p>
      </dgm:t>
    </dgm:pt>
    <dgm:pt modelId="{64F5D031-3BCB-4DFE-B70B-05A4E99AC261}" type="sibTrans" cxnId="{BEAEBC49-6396-4759-BB01-C26FC7E05E1C}">
      <dgm:prSet/>
      <dgm:spPr/>
      <dgm:t>
        <a:bodyPr/>
        <a:lstStyle/>
        <a:p>
          <a:endParaRPr lang="en-GB"/>
        </a:p>
      </dgm:t>
    </dgm:pt>
    <dgm:pt modelId="{4255D511-A2D9-46F3-819F-2AC24FAB5902}">
      <dgm:prSet/>
      <dgm:spPr/>
      <dgm:t>
        <a:bodyPr/>
        <a:lstStyle/>
        <a:p>
          <a:r>
            <a:rPr lang="en-GB" dirty="0" smtClean="0"/>
            <a:t>Denmark</a:t>
          </a:r>
          <a:endParaRPr lang="en-GB" dirty="0"/>
        </a:p>
      </dgm:t>
    </dgm:pt>
    <dgm:pt modelId="{A2A86D82-B4E7-437D-B69D-DDFBB837A386}" type="parTrans" cxnId="{0F233AA1-6A93-493E-BE9C-9111AC436107}">
      <dgm:prSet/>
      <dgm:spPr/>
      <dgm:t>
        <a:bodyPr/>
        <a:lstStyle/>
        <a:p>
          <a:endParaRPr lang="en-GB"/>
        </a:p>
      </dgm:t>
    </dgm:pt>
    <dgm:pt modelId="{16AC003C-DB0A-456E-B21A-CF48275F5752}" type="sibTrans" cxnId="{0F233AA1-6A93-493E-BE9C-9111AC436107}">
      <dgm:prSet/>
      <dgm:spPr/>
      <dgm:t>
        <a:bodyPr/>
        <a:lstStyle/>
        <a:p>
          <a:endParaRPr lang="en-GB"/>
        </a:p>
      </dgm:t>
    </dgm:pt>
    <dgm:pt modelId="{6105394F-96DA-4B6A-8EBC-7D4340758B59}">
      <dgm:prSet/>
      <dgm:spPr/>
      <dgm:t>
        <a:bodyPr/>
        <a:lstStyle/>
        <a:p>
          <a:r>
            <a:rPr lang="en-GB" dirty="0" smtClean="0"/>
            <a:t>Finland</a:t>
          </a:r>
          <a:endParaRPr lang="en-GB" dirty="0"/>
        </a:p>
      </dgm:t>
    </dgm:pt>
    <dgm:pt modelId="{FE0194FC-1359-4E84-BA1C-DCFC97C05F6F}" type="parTrans" cxnId="{D3219656-B015-4157-84A2-0664F24DEAF4}">
      <dgm:prSet/>
      <dgm:spPr/>
      <dgm:t>
        <a:bodyPr/>
        <a:lstStyle/>
        <a:p>
          <a:endParaRPr lang="en-GB"/>
        </a:p>
      </dgm:t>
    </dgm:pt>
    <dgm:pt modelId="{45BFA503-4CB4-4AEC-8A3D-F3C14CB135F8}" type="sibTrans" cxnId="{D3219656-B015-4157-84A2-0664F24DEAF4}">
      <dgm:prSet/>
      <dgm:spPr/>
      <dgm:t>
        <a:bodyPr/>
        <a:lstStyle/>
        <a:p>
          <a:endParaRPr lang="en-GB"/>
        </a:p>
      </dgm:t>
    </dgm:pt>
    <dgm:pt modelId="{1595BEEE-65D5-4494-A4DE-6E4A241379E0}">
      <dgm:prSet/>
      <dgm:spPr/>
      <dgm:t>
        <a:bodyPr/>
        <a:lstStyle/>
        <a:p>
          <a:r>
            <a:rPr lang="en-GB" dirty="0" smtClean="0"/>
            <a:t>Germany</a:t>
          </a:r>
          <a:endParaRPr lang="en-GB" dirty="0"/>
        </a:p>
      </dgm:t>
    </dgm:pt>
    <dgm:pt modelId="{AB664874-379F-48FB-B42A-55036F526A24}" type="parTrans" cxnId="{81C754B5-8405-4CCA-B728-39499ABFF636}">
      <dgm:prSet/>
      <dgm:spPr/>
      <dgm:t>
        <a:bodyPr/>
        <a:lstStyle/>
        <a:p>
          <a:endParaRPr lang="en-GB"/>
        </a:p>
      </dgm:t>
    </dgm:pt>
    <dgm:pt modelId="{D4A32CBB-2413-4688-A82D-34D5308D1A2E}" type="sibTrans" cxnId="{81C754B5-8405-4CCA-B728-39499ABFF636}">
      <dgm:prSet/>
      <dgm:spPr/>
      <dgm:t>
        <a:bodyPr/>
        <a:lstStyle/>
        <a:p>
          <a:endParaRPr lang="en-GB"/>
        </a:p>
      </dgm:t>
    </dgm:pt>
    <dgm:pt modelId="{FA695B3C-83B8-4C2B-8A5C-23498D90D121}">
      <dgm:prSet/>
      <dgm:spPr/>
      <dgm:t>
        <a:bodyPr/>
        <a:lstStyle/>
        <a:p>
          <a:r>
            <a:rPr lang="en-GB" dirty="0" smtClean="0"/>
            <a:t>Greece</a:t>
          </a:r>
          <a:endParaRPr lang="en-GB" dirty="0"/>
        </a:p>
      </dgm:t>
    </dgm:pt>
    <dgm:pt modelId="{E7B2CEA8-78A9-4ECA-B788-AFB539768857}" type="parTrans" cxnId="{7BE74791-3C42-40B3-91F1-AE82B4C00F8F}">
      <dgm:prSet/>
      <dgm:spPr/>
      <dgm:t>
        <a:bodyPr/>
        <a:lstStyle/>
        <a:p>
          <a:endParaRPr lang="en-GB"/>
        </a:p>
      </dgm:t>
    </dgm:pt>
    <dgm:pt modelId="{44986C54-43EF-49BA-8928-D689E6A5C927}" type="sibTrans" cxnId="{7BE74791-3C42-40B3-91F1-AE82B4C00F8F}">
      <dgm:prSet/>
      <dgm:spPr/>
      <dgm:t>
        <a:bodyPr/>
        <a:lstStyle/>
        <a:p>
          <a:endParaRPr lang="en-GB"/>
        </a:p>
      </dgm:t>
    </dgm:pt>
    <dgm:pt modelId="{775F76AF-C54E-4D79-955B-4D44F30D0222}">
      <dgm:prSet/>
      <dgm:spPr/>
      <dgm:t>
        <a:bodyPr/>
        <a:lstStyle/>
        <a:p>
          <a:r>
            <a:rPr lang="en-GB" dirty="0" smtClean="0"/>
            <a:t>Hong Kong</a:t>
          </a:r>
          <a:endParaRPr lang="en-GB" dirty="0"/>
        </a:p>
      </dgm:t>
    </dgm:pt>
    <dgm:pt modelId="{36AF462C-AB74-4B5F-AF66-AEFE089EBA30}" type="parTrans" cxnId="{CA395A8A-4E29-4F17-A03D-C71FD99CCDEA}">
      <dgm:prSet/>
      <dgm:spPr/>
      <dgm:t>
        <a:bodyPr/>
        <a:lstStyle/>
        <a:p>
          <a:endParaRPr lang="en-GB"/>
        </a:p>
      </dgm:t>
    </dgm:pt>
    <dgm:pt modelId="{35BCD935-B6FE-468F-816C-EC8F779E7843}" type="sibTrans" cxnId="{CA395A8A-4E29-4F17-A03D-C71FD99CCDEA}">
      <dgm:prSet/>
      <dgm:spPr/>
      <dgm:t>
        <a:bodyPr/>
        <a:lstStyle/>
        <a:p>
          <a:endParaRPr lang="en-GB"/>
        </a:p>
      </dgm:t>
    </dgm:pt>
    <dgm:pt modelId="{B92AC4EB-3F4A-4D71-85A1-4502757EDF29}">
      <dgm:prSet/>
      <dgm:spPr/>
      <dgm:t>
        <a:bodyPr/>
        <a:lstStyle/>
        <a:p>
          <a:r>
            <a:rPr lang="en-GB" dirty="0" smtClean="0"/>
            <a:t>Italy</a:t>
          </a:r>
          <a:endParaRPr lang="en-GB" dirty="0"/>
        </a:p>
      </dgm:t>
    </dgm:pt>
    <dgm:pt modelId="{B490E31A-D64C-41AC-BFB5-6B3477D445B3}" type="parTrans" cxnId="{A0814F79-D930-42E2-ACE1-F323D2C4375F}">
      <dgm:prSet/>
      <dgm:spPr/>
      <dgm:t>
        <a:bodyPr/>
        <a:lstStyle/>
        <a:p>
          <a:endParaRPr lang="en-GB"/>
        </a:p>
      </dgm:t>
    </dgm:pt>
    <dgm:pt modelId="{9641C735-C499-41B8-8D01-BBCA4C8C4E7A}" type="sibTrans" cxnId="{A0814F79-D930-42E2-ACE1-F323D2C4375F}">
      <dgm:prSet/>
      <dgm:spPr/>
      <dgm:t>
        <a:bodyPr/>
        <a:lstStyle/>
        <a:p>
          <a:endParaRPr lang="en-GB"/>
        </a:p>
      </dgm:t>
    </dgm:pt>
    <dgm:pt modelId="{8F2160AB-292A-4A89-94D5-6DDFDD25A472}">
      <dgm:prSet/>
      <dgm:spPr/>
      <dgm:t>
        <a:bodyPr/>
        <a:lstStyle/>
        <a:p>
          <a:r>
            <a:rPr lang="en-GB" dirty="0" smtClean="0"/>
            <a:t>Norway</a:t>
          </a:r>
          <a:endParaRPr lang="en-GB" dirty="0"/>
        </a:p>
      </dgm:t>
    </dgm:pt>
    <dgm:pt modelId="{492C55C8-8F3B-4471-A908-C3BC0981EFA8}" type="parTrans" cxnId="{E4F4F2DE-612B-412E-9E7E-16C8B0BBA7AB}">
      <dgm:prSet/>
      <dgm:spPr/>
      <dgm:t>
        <a:bodyPr/>
        <a:lstStyle/>
        <a:p>
          <a:endParaRPr lang="en-GB"/>
        </a:p>
      </dgm:t>
    </dgm:pt>
    <dgm:pt modelId="{9A5259AA-EB31-443D-9818-2B8C971299EB}" type="sibTrans" cxnId="{E4F4F2DE-612B-412E-9E7E-16C8B0BBA7AB}">
      <dgm:prSet/>
      <dgm:spPr/>
      <dgm:t>
        <a:bodyPr/>
        <a:lstStyle/>
        <a:p>
          <a:endParaRPr lang="en-GB"/>
        </a:p>
      </dgm:t>
    </dgm:pt>
    <dgm:pt modelId="{A1C04CF1-7BE6-40F0-9E0A-D49BF84C5DFF}">
      <dgm:prSet/>
      <dgm:spPr/>
      <dgm:t>
        <a:bodyPr/>
        <a:lstStyle/>
        <a:p>
          <a:r>
            <a:rPr lang="en-GB" dirty="0" smtClean="0"/>
            <a:t>Poland</a:t>
          </a:r>
          <a:endParaRPr lang="en-GB" dirty="0"/>
        </a:p>
      </dgm:t>
    </dgm:pt>
    <dgm:pt modelId="{65E2441F-E671-4E57-B6BE-7780C86F9903}" type="parTrans" cxnId="{3033A4DA-B05E-4E8A-9875-13CCD1975F66}">
      <dgm:prSet/>
      <dgm:spPr/>
      <dgm:t>
        <a:bodyPr/>
        <a:lstStyle/>
        <a:p>
          <a:endParaRPr lang="en-GB"/>
        </a:p>
      </dgm:t>
    </dgm:pt>
    <dgm:pt modelId="{DB0256A6-8B44-4727-807C-F7BDBAB8FAEB}" type="sibTrans" cxnId="{3033A4DA-B05E-4E8A-9875-13CCD1975F66}">
      <dgm:prSet/>
      <dgm:spPr/>
      <dgm:t>
        <a:bodyPr/>
        <a:lstStyle/>
        <a:p>
          <a:endParaRPr lang="en-GB"/>
        </a:p>
      </dgm:t>
    </dgm:pt>
    <dgm:pt modelId="{74FCBC9D-D19C-42C2-BC2B-44777D29A42F}">
      <dgm:prSet/>
      <dgm:spPr/>
      <dgm:t>
        <a:bodyPr/>
        <a:lstStyle/>
        <a:p>
          <a:r>
            <a:rPr lang="en-GB" dirty="0" smtClean="0"/>
            <a:t>Singapore</a:t>
          </a:r>
          <a:endParaRPr lang="en-GB" dirty="0"/>
        </a:p>
      </dgm:t>
    </dgm:pt>
    <dgm:pt modelId="{4DB13783-468C-4709-B179-FBDA761A4092}" type="parTrans" cxnId="{A28B1D90-C67D-47C3-A620-B0AA788C1C93}">
      <dgm:prSet/>
      <dgm:spPr/>
      <dgm:t>
        <a:bodyPr/>
        <a:lstStyle/>
        <a:p>
          <a:endParaRPr lang="en-GB"/>
        </a:p>
      </dgm:t>
    </dgm:pt>
    <dgm:pt modelId="{3FFCFF3B-12DC-4979-94FE-E1CA4935AAE9}" type="sibTrans" cxnId="{A28B1D90-C67D-47C3-A620-B0AA788C1C93}">
      <dgm:prSet/>
      <dgm:spPr/>
      <dgm:t>
        <a:bodyPr/>
        <a:lstStyle/>
        <a:p>
          <a:endParaRPr lang="en-GB"/>
        </a:p>
      </dgm:t>
    </dgm:pt>
    <dgm:pt modelId="{E689FCF9-7020-4679-B5B7-A4633892D99F}">
      <dgm:prSet/>
      <dgm:spPr/>
      <dgm:t>
        <a:bodyPr/>
        <a:lstStyle/>
        <a:p>
          <a:r>
            <a:rPr lang="en-GB" dirty="0" smtClean="0"/>
            <a:t>South Africa</a:t>
          </a:r>
          <a:endParaRPr lang="en-GB" dirty="0"/>
        </a:p>
      </dgm:t>
    </dgm:pt>
    <dgm:pt modelId="{127631F8-8DE9-4B92-9CA3-A95A726F6361}" type="parTrans" cxnId="{E50D3314-4764-45D3-B0D8-842F03C33AF7}">
      <dgm:prSet/>
      <dgm:spPr/>
      <dgm:t>
        <a:bodyPr/>
        <a:lstStyle/>
        <a:p>
          <a:endParaRPr lang="en-GB"/>
        </a:p>
      </dgm:t>
    </dgm:pt>
    <dgm:pt modelId="{8DCE653E-3BE3-4A1E-BFA4-236266FDD13C}" type="sibTrans" cxnId="{E50D3314-4764-45D3-B0D8-842F03C33AF7}">
      <dgm:prSet/>
      <dgm:spPr/>
      <dgm:t>
        <a:bodyPr/>
        <a:lstStyle/>
        <a:p>
          <a:endParaRPr lang="en-GB"/>
        </a:p>
      </dgm:t>
    </dgm:pt>
    <dgm:pt modelId="{051799B3-2581-49BA-BC58-6DABC063F06D}">
      <dgm:prSet/>
      <dgm:spPr/>
      <dgm:t>
        <a:bodyPr/>
        <a:lstStyle/>
        <a:p>
          <a:r>
            <a:rPr lang="en-GB" dirty="0" smtClean="0"/>
            <a:t>Spain</a:t>
          </a:r>
          <a:endParaRPr lang="en-GB" dirty="0"/>
        </a:p>
      </dgm:t>
    </dgm:pt>
    <dgm:pt modelId="{3465A940-4E07-4713-B78D-4D05BAA0A9B8}" type="parTrans" cxnId="{66148B84-8A2B-44E0-B9CC-BA3E7FA38D2D}">
      <dgm:prSet/>
      <dgm:spPr/>
      <dgm:t>
        <a:bodyPr/>
        <a:lstStyle/>
        <a:p>
          <a:endParaRPr lang="en-GB"/>
        </a:p>
      </dgm:t>
    </dgm:pt>
    <dgm:pt modelId="{0A397E9F-79E6-4672-9FDD-486420D23B6F}" type="sibTrans" cxnId="{66148B84-8A2B-44E0-B9CC-BA3E7FA38D2D}">
      <dgm:prSet/>
      <dgm:spPr/>
      <dgm:t>
        <a:bodyPr/>
        <a:lstStyle/>
        <a:p>
          <a:endParaRPr lang="en-GB"/>
        </a:p>
      </dgm:t>
    </dgm:pt>
    <dgm:pt modelId="{D2115901-C800-4ACF-8863-AB3B67217040}">
      <dgm:prSet/>
      <dgm:spPr/>
      <dgm:t>
        <a:bodyPr/>
        <a:lstStyle/>
        <a:p>
          <a:r>
            <a:rPr lang="en-GB" dirty="0" smtClean="0"/>
            <a:t>Holland</a:t>
          </a:r>
          <a:endParaRPr lang="en-GB" dirty="0"/>
        </a:p>
      </dgm:t>
    </dgm:pt>
    <dgm:pt modelId="{3EB81A29-3CD1-4C41-98D3-49D0589734AB}" type="parTrans" cxnId="{9F2B2BA8-198A-4E82-8664-51B0A5CA31C3}">
      <dgm:prSet/>
      <dgm:spPr/>
      <dgm:t>
        <a:bodyPr/>
        <a:lstStyle/>
        <a:p>
          <a:endParaRPr lang="en-GB"/>
        </a:p>
      </dgm:t>
    </dgm:pt>
    <dgm:pt modelId="{8BD0ED9F-C78E-4AAE-916F-67B2D47BA6D1}" type="sibTrans" cxnId="{9F2B2BA8-198A-4E82-8664-51B0A5CA31C3}">
      <dgm:prSet/>
      <dgm:spPr/>
      <dgm:t>
        <a:bodyPr/>
        <a:lstStyle/>
        <a:p>
          <a:endParaRPr lang="en-GB"/>
        </a:p>
      </dgm:t>
    </dgm:pt>
    <dgm:pt modelId="{69F2294E-5B83-4FA7-ABF3-EF57F86F1048}">
      <dgm:prSet/>
      <dgm:spPr/>
      <dgm:t>
        <a:bodyPr/>
        <a:lstStyle/>
        <a:p>
          <a:r>
            <a:rPr lang="en-GB" dirty="0" smtClean="0"/>
            <a:t>Sweden</a:t>
          </a:r>
          <a:endParaRPr lang="en-GB" dirty="0"/>
        </a:p>
      </dgm:t>
    </dgm:pt>
    <dgm:pt modelId="{50FF3114-1E00-4DDB-AB7D-BCE030F48DED}" type="parTrans" cxnId="{6EDFD965-408F-4DB4-944A-D3417B96A3C0}">
      <dgm:prSet/>
      <dgm:spPr/>
      <dgm:t>
        <a:bodyPr/>
        <a:lstStyle/>
        <a:p>
          <a:endParaRPr lang="en-GB"/>
        </a:p>
      </dgm:t>
    </dgm:pt>
    <dgm:pt modelId="{34CD8AA3-56D6-4647-BBED-137DF3EB0374}" type="sibTrans" cxnId="{6EDFD965-408F-4DB4-944A-D3417B96A3C0}">
      <dgm:prSet/>
      <dgm:spPr/>
      <dgm:t>
        <a:bodyPr/>
        <a:lstStyle/>
        <a:p>
          <a:endParaRPr lang="en-GB"/>
        </a:p>
      </dgm:t>
    </dgm:pt>
    <dgm:pt modelId="{51F154AB-AE0D-43A0-8911-5DC1F7E11B02}">
      <dgm:prSet/>
      <dgm:spPr/>
      <dgm:t>
        <a:bodyPr/>
        <a:lstStyle/>
        <a:p>
          <a:r>
            <a:rPr lang="en-GB" dirty="0" smtClean="0"/>
            <a:t>Switzerland</a:t>
          </a:r>
          <a:endParaRPr lang="en-GB" dirty="0"/>
        </a:p>
      </dgm:t>
    </dgm:pt>
    <dgm:pt modelId="{34E7AFF2-37A7-49AA-B0CB-A6249FA14CA4}" type="parTrans" cxnId="{DDED9657-4AD3-40BD-BBA7-D5FEC32A6E00}">
      <dgm:prSet/>
      <dgm:spPr/>
      <dgm:t>
        <a:bodyPr/>
        <a:lstStyle/>
        <a:p>
          <a:endParaRPr lang="en-GB"/>
        </a:p>
      </dgm:t>
    </dgm:pt>
    <dgm:pt modelId="{898A5889-A72A-4CA5-A169-71850C4D03F9}" type="sibTrans" cxnId="{DDED9657-4AD3-40BD-BBA7-D5FEC32A6E00}">
      <dgm:prSet/>
      <dgm:spPr/>
      <dgm:t>
        <a:bodyPr/>
        <a:lstStyle/>
        <a:p>
          <a:endParaRPr lang="en-GB"/>
        </a:p>
      </dgm:t>
    </dgm:pt>
    <dgm:pt modelId="{AA3D47B8-9165-4A69-BA33-B95EA9D03FE4}">
      <dgm:prSet/>
      <dgm:spPr/>
      <dgm:t>
        <a:bodyPr/>
        <a:lstStyle/>
        <a:p>
          <a:r>
            <a:rPr lang="en-GB" dirty="0" smtClean="0"/>
            <a:t>Turkey</a:t>
          </a:r>
          <a:endParaRPr lang="en-GB" dirty="0"/>
        </a:p>
      </dgm:t>
    </dgm:pt>
    <dgm:pt modelId="{DFDAE355-79C3-4C4D-9CBF-52D54D05B8F3}" type="parTrans" cxnId="{F0281C65-1EE9-49A4-871A-18FF92C0877C}">
      <dgm:prSet/>
      <dgm:spPr/>
      <dgm:t>
        <a:bodyPr/>
        <a:lstStyle/>
        <a:p>
          <a:endParaRPr lang="en-GB"/>
        </a:p>
      </dgm:t>
    </dgm:pt>
    <dgm:pt modelId="{44F29F91-A26D-4B78-8790-3FA52DEE0553}" type="sibTrans" cxnId="{F0281C65-1EE9-49A4-871A-18FF92C0877C}">
      <dgm:prSet/>
      <dgm:spPr/>
      <dgm:t>
        <a:bodyPr/>
        <a:lstStyle/>
        <a:p>
          <a:endParaRPr lang="en-GB"/>
        </a:p>
      </dgm:t>
    </dgm:pt>
    <dgm:pt modelId="{6826AF32-39E5-4F7C-B259-AD508DECF9BB}">
      <dgm:prSet/>
      <dgm:spPr/>
      <dgm:t>
        <a:bodyPr/>
        <a:lstStyle/>
        <a:p>
          <a:r>
            <a:rPr lang="en-GB" dirty="0" smtClean="0"/>
            <a:t>United Arab Emirates</a:t>
          </a:r>
          <a:endParaRPr lang="en-GB" dirty="0"/>
        </a:p>
      </dgm:t>
    </dgm:pt>
    <dgm:pt modelId="{6BF97D4E-F6D9-4F09-8738-15C35887279C}" type="parTrans" cxnId="{5C515151-FDAA-4AE2-82E2-76148C6A63EF}">
      <dgm:prSet/>
      <dgm:spPr/>
      <dgm:t>
        <a:bodyPr/>
        <a:lstStyle/>
        <a:p>
          <a:endParaRPr lang="en-GB"/>
        </a:p>
      </dgm:t>
    </dgm:pt>
    <dgm:pt modelId="{C54EF80B-9EE4-4C9B-82C2-A9CFA689F06E}" type="sibTrans" cxnId="{5C515151-FDAA-4AE2-82E2-76148C6A63EF}">
      <dgm:prSet/>
      <dgm:spPr/>
      <dgm:t>
        <a:bodyPr/>
        <a:lstStyle/>
        <a:p>
          <a:endParaRPr lang="en-GB"/>
        </a:p>
      </dgm:t>
    </dgm:pt>
    <dgm:pt modelId="{A629499C-4440-43CD-808C-B77B0E55B1F2}">
      <dgm:prSet/>
      <dgm:spPr/>
      <dgm:t>
        <a:bodyPr/>
        <a:lstStyle/>
        <a:p>
          <a:r>
            <a:rPr lang="en-GB" dirty="0" smtClean="0"/>
            <a:t>UK</a:t>
          </a:r>
          <a:endParaRPr lang="en-GB" dirty="0"/>
        </a:p>
      </dgm:t>
    </dgm:pt>
    <dgm:pt modelId="{D37A1CA5-61BA-4917-B79A-72B597E3E56E}" type="parTrans" cxnId="{9022DB48-0A9A-4E9A-BD0A-EF0F5CC1885F}">
      <dgm:prSet/>
      <dgm:spPr/>
      <dgm:t>
        <a:bodyPr/>
        <a:lstStyle/>
        <a:p>
          <a:endParaRPr lang="en-GB"/>
        </a:p>
      </dgm:t>
    </dgm:pt>
    <dgm:pt modelId="{E7649170-6997-450E-9739-3DF20E3225D7}" type="sibTrans" cxnId="{9022DB48-0A9A-4E9A-BD0A-EF0F5CC1885F}">
      <dgm:prSet/>
      <dgm:spPr/>
      <dgm:t>
        <a:bodyPr/>
        <a:lstStyle/>
        <a:p>
          <a:endParaRPr lang="en-GB"/>
        </a:p>
      </dgm:t>
    </dgm:pt>
    <dgm:pt modelId="{47FCF93A-7E76-4B81-831F-06878A5CA9F2}">
      <dgm:prSet/>
      <dgm:spPr/>
      <dgm:t>
        <a:bodyPr/>
        <a:lstStyle/>
        <a:p>
          <a:r>
            <a:rPr lang="en-GB" dirty="0" smtClean="0"/>
            <a:t>USA</a:t>
          </a:r>
          <a:endParaRPr lang="en-GB" dirty="0"/>
        </a:p>
      </dgm:t>
    </dgm:pt>
    <dgm:pt modelId="{6AD1CEC7-C6CA-497A-B6F1-0F157E47D8F7}" type="parTrans" cxnId="{2B5BF71B-610D-4FD4-BB28-668DEC62F7D2}">
      <dgm:prSet/>
      <dgm:spPr/>
      <dgm:t>
        <a:bodyPr/>
        <a:lstStyle/>
        <a:p>
          <a:endParaRPr lang="en-GB"/>
        </a:p>
      </dgm:t>
    </dgm:pt>
    <dgm:pt modelId="{F21A8622-FAE8-4936-89C6-EB26245218EB}" type="sibTrans" cxnId="{2B5BF71B-610D-4FD4-BB28-668DEC62F7D2}">
      <dgm:prSet/>
      <dgm:spPr/>
      <dgm:t>
        <a:bodyPr/>
        <a:lstStyle/>
        <a:p>
          <a:endParaRPr lang="en-GB"/>
        </a:p>
      </dgm:t>
    </dgm:pt>
    <dgm:pt modelId="{0CE1E717-58EC-4512-9CA0-22B7D463440C}" type="pres">
      <dgm:prSet presAssocID="{E31DCB5E-0DCA-4745-9AAF-A0BC8C520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7874B6-3F0D-476C-BD56-0760359AF59C}" type="pres">
      <dgm:prSet presAssocID="{BE6D6C2D-ABE9-493B-BCA9-A026171CB2AA}" presName="node" presStyleLbl="node1" presStyleIdx="0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69887-F2BE-45C2-B565-F04639EED79C}" type="pres">
      <dgm:prSet presAssocID="{E738D36B-012E-4EA1-882A-C4EB201ABFFA}" presName="sibTrans" presStyleCnt="0"/>
      <dgm:spPr/>
    </dgm:pt>
    <dgm:pt modelId="{B49A3E48-CC4C-4B48-9C56-010BC606C5DF}" type="pres">
      <dgm:prSet presAssocID="{FEFF8FDF-8B67-4862-96EB-7E1401189E47}" presName="node" presStyleLbl="node1" presStyleIdx="1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4C751F-A854-4A41-BABC-1AB0269A17D4}" type="pres">
      <dgm:prSet presAssocID="{8C5A13C4-30DF-4EC1-BF97-34F90B71730B}" presName="sibTrans" presStyleCnt="0"/>
      <dgm:spPr/>
    </dgm:pt>
    <dgm:pt modelId="{4EBF4ECF-6D90-4302-B0C7-9729A81ADA68}" type="pres">
      <dgm:prSet presAssocID="{A4064B43-990F-4A52-BE8D-F9B85ED5100F}" presName="node" presStyleLbl="node1" presStyleIdx="2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616CB-A8F0-4EC2-B5D6-CB9585A7FAD7}" type="pres">
      <dgm:prSet presAssocID="{ACFD60F0-6BD2-4EFF-A5CF-BBD6EF2113CE}" presName="sibTrans" presStyleCnt="0"/>
      <dgm:spPr/>
    </dgm:pt>
    <dgm:pt modelId="{DCAAACDD-528C-41AD-8AF0-7ABDC3F88D5A}" type="pres">
      <dgm:prSet presAssocID="{DBA7A043-442F-4E9F-A3D3-4069B0C84446}" presName="node" presStyleLbl="node1" presStyleIdx="3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BDE203-359E-4D70-A9FB-53B7371DA8F7}" type="pres">
      <dgm:prSet presAssocID="{B287C419-3256-4849-AA16-D8CAA8F2E295}" presName="sibTrans" presStyleCnt="0"/>
      <dgm:spPr/>
    </dgm:pt>
    <dgm:pt modelId="{68BC7104-809F-4ECA-9E25-2DFDF19C8EF1}" type="pres">
      <dgm:prSet presAssocID="{BC182E7A-252C-4FA7-900A-FAC815957DDC}" presName="node" presStyleLbl="node1" presStyleIdx="4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4CF9DA-7D2A-44BE-9C23-EEE7CE7CE27A}" type="pres">
      <dgm:prSet presAssocID="{64F5D031-3BCB-4DFE-B70B-05A4E99AC261}" presName="sibTrans" presStyleCnt="0"/>
      <dgm:spPr/>
    </dgm:pt>
    <dgm:pt modelId="{08F11D83-9590-40F8-88D3-D990DB3F4FBE}" type="pres">
      <dgm:prSet presAssocID="{4255D511-A2D9-46F3-819F-2AC24FAB5902}" presName="node" presStyleLbl="node1" presStyleIdx="5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A1F49-374B-40E2-B137-724973CF298B}" type="pres">
      <dgm:prSet presAssocID="{16AC003C-DB0A-456E-B21A-CF48275F5752}" presName="sibTrans" presStyleCnt="0"/>
      <dgm:spPr/>
    </dgm:pt>
    <dgm:pt modelId="{DD6D490A-7B0A-423C-8DE2-3604678C11C9}" type="pres">
      <dgm:prSet presAssocID="{6105394F-96DA-4B6A-8EBC-7D4340758B59}" presName="node" presStyleLbl="node1" presStyleIdx="6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08849-BC39-4A41-9A35-DBB21F9213E8}" type="pres">
      <dgm:prSet presAssocID="{45BFA503-4CB4-4AEC-8A3D-F3C14CB135F8}" presName="sibTrans" presStyleCnt="0"/>
      <dgm:spPr/>
    </dgm:pt>
    <dgm:pt modelId="{CBEE1A14-2B5B-4D80-963A-A2CA9652B4B9}" type="pres">
      <dgm:prSet presAssocID="{1595BEEE-65D5-4494-A4DE-6E4A241379E0}" presName="node" presStyleLbl="node1" presStyleIdx="7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4A942-0B3B-4ED2-AAF9-4E6C46EA5291}" type="pres">
      <dgm:prSet presAssocID="{D4A32CBB-2413-4688-A82D-34D5308D1A2E}" presName="sibTrans" presStyleCnt="0"/>
      <dgm:spPr/>
    </dgm:pt>
    <dgm:pt modelId="{16A8A566-32C6-4778-971E-ADAE753F4EFD}" type="pres">
      <dgm:prSet presAssocID="{FA695B3C-83B8-4C2B-8A5C-23498D90D121}" presName="node" presStyleLbl="node1" presStyleIdx="8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410E8-FB29-4E7D-A7D3-2F91C5835D5C}" type="pres">
      <dgm:prSet presAssocID="{44986C54-43EF-49BA-8928-D689E6A5C927}" presName="sibTrans" presStyleCnt="0"/>
      <dgm:spPr/>
    </dgm:pt>
    <dgm:pt modelId="{FE7CFC2C-EF3B-46F1-88CB-0A0EDA02262D}" type="pres">
      <dgm:prSet presAssocID="{D2115901-C800-4ACF-8863-AB3B67217040}" presName="node" presStyleLbl="node1" presStyleIdx="9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395C6-51F3-4B33-88CD-D8056ED7945C}" type="pres">
      <dgm:prSet presAssocID="{8BD0ED9F-C78E-4AAE-916F-67B2D47BA6D1}" presName="sibTrans" presStyleCnt="0"/>
      <dgm:spPr/>
    </dgm:pt>
    <dgm:pt modelId="{9E522646-3804-4DE0-8338-15BFAA7D3629}" type="pres">
      <dgm:prSet presAssocID="{775F76AF-C54E-4D79-955B-4D44F30D0222}" presName="node" presStyleLbl="node1" presStyleIdx="10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6323B9-993B-4CF5-8E3C-4E43A05C213C}" type="pres">
      <dgm:prSet presAssocID="{35BCD935-B6FE-468F-816C-EC8F779E7843}" presName="sibTrans" presStyleCnt="0"/>
      <dgm:spPr/>
    </dgm:pt>
    <dgm:pt modelId="{90BBC113-3803-4A1D-8665-5F1D7A073258}" type="pres">
      <dgm:prSet presAssocID="{B92AC4EB-3F4A-4D71-85A1-4502757EDF29}" presName="node" presStyleLbl="node1" presStyleIdx="11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F310AA-B11F-4B06-B0E9-79AC63AEF232}" type="pres">
      <dgm:prSet presAssocID="{9641C735-C499-41B8-8D01-BBCA4C8C4E7A}" presName="sibTrans" presStyleCnt="0"/>
      <dgm:spPr/>
    </dgm:pt>
    <dgm:pt modelId="{47F64047-5C54-4030-B67F-C6F7B769D94F}" type="pres">
      <dgm:prSet presAssocID="{8F2160AB-292A-4A89-94D5-6DDFDD25A472}" presName="node" presStyleLbl="node1" presStyleIdx="12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0AA50-6F01-453C-8584-A4BDA94F35C2}" type="pres">
      <dgm:prSet presAssocID="{9A5259AA-EB31-443D-9818-2B8C971299EB}" presName="sibTrans" presStyleCnt="0"/>
      <dgm:spPr/>
    </dgm:pt>
    <dgm:pt modelId="{241F8A96-595B-4C0B-977C-A5A1689B13DF}" type="pres">
      <dgm:prSet presAssocID="{A1C04CF1-7BE6-40F0-9E0A-D49BF84C5DFF}" presName="node" presStyleLbl="node1" presStyleIdx="13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F3CA95-8600-43DB-AEA7-389EF5660257}" type="pres">
      <dgm:prSet presAssocID="{DB0256A6-8B44-4727-807C-F7BDBAB8FAEB}" presName="sibTrans" presStyleCnt="0"/>
      <dgm:spPr/>
    </dgm:pt>
    <dgm:pt modelId="{AB385553-D756-46BB-A648-09F446C78CA3}" type="pres">
      <dgm:prSet presAssocID="{74FCBC9D-D19C-42C2-BC2B-44777D29A42F}" presName="node" presStyleLbl="node1" presStyleIdx="14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26510-E6F8-4087-BE28-4BF57E7F8389}" type="pres">
      <dgm:prSet presAssocID="{3FFCFF3B-12DC-4979-94FE-E1CA4935AAE9}" presName="sibTrans" presStyleCnt="0"/>
      <dgm:spPr/>
    </dgm:pt>
    <dgm:pt modelId="{C5408317-1E9C-4149-9C15-B69B474F60C1}" type="pres">
      <dgm:prSet presAssocID="{E689FCF9-7020-4679-B5B7-A4633892D99F}" presName="node" presStyleLbl="node1" presStyleIdx="15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CE7A2F-895C-456D-AF9E-49DC88A3676E}" type="pres">
      <dgm:prSet presAssocID="{8DCE653E-3BE3-4A1E-BFA4-236266FDD13C}" presName="sibTrans" presStyleCnt="0"/>
      <dgm:spPr/>
    </dgm:pt>
    <dgm:pt modelId="{915AA649-A3FF-41DD-9285-ADA37479366A}" type="pres">
      <dgm:prSet presAssocID="{051799B3-2581-49BA-BC58-6DABC063F06D}" presName="node" presStyleLbl="node1" presStyleIdx="16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55F74-5DC6-4C5C-8C38-C0EC5E6DD0F6}" type="pres">
      <dgm:prSet presAssocID="{0A397E9F-79E6-4672-9FDD-486420D23B6F}" presName="sibTrans" presStyleCnt="0"/>
      <dgm:spPr/>
    </dgm:pt>
    <dgm:pt modelId="{C706D52B-3CD6-45B7-A638-2D7DE54B1B3E}" type="pres">
      <dgm:prSet presAssocID="{69F2294E-5B83-4FA7-ABF3-EF57F86F1048}" presName="node" presStyleLbl="node1" presStyleIdx="17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7F08E-3BBE-42EC-A62A-B63794C27916}" type="pres">
      <dgm:prSet presAssocID="{34CD8AA3-56D6-4647-BBED-137DF3EB0374}" presName="sibTrans" presStyleCnt="0"/>
      <dgm:spPr/>
    </dgm:pt>
    <dgm:pt modelId="{AD365AC2-2650-4969-8855-068E64E05189}" type="pres">
      <dgm:prSet presAssocID="{51F154AB-AE0D-43A0-8911-5DC1F7E11B02}" presName="node" presStyleLbl="node1" presStyleIdx="18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3BE5B-AB45-44E2-BB62-A31C20CEED9D}" type="pres">
      <dgm:prSet presAssocID="{898A5889-A72A-4CA5-A169-71850C4D03F9}" presName="sibTrans" presStyleCnt="0"/>
      <dgm:spPr/>
    </dgm:pt>
    <dgm:pt modelId="{D6FDA33F-678C-487E-80A8-C3E51A6CBD24}" type="pres">
      <dgm:prSet presAssocID="{AA3D47B8-9165-4A69-BA33-B95EA9D03FE4}" presName="node" presStyleLbl="node1" presStyleIdx="19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08757-C018-4AC1-837A-97BE2E642B0C}" type="pres">
      <dgm:prSet presAssocID="{44F29F91-A26D-4B78-8790-3FA52DEE0553}" presName="sibTrans" presStyleCnt="0"/>
      <dgm:spPr/>
    </dgm:pt>
    <dgm:pt modelId="{80015909-FC1B-49C3-85ED-8F5F1B696AFE}" type="pres">
      <dgm:prSet presAssocID="{6826AF32-39E5-4F7C-B259-AD508DECF9BB}" presName="node" presStyleLbl="node1" presStyleIdx="20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5408-540E-4FA2-AF07-EBB4A7255AA5}" type="pres">
      <dgm:prSet presAssocID="{C54EF80B-9EE4-4C9B-82C2-A9CFA689F06E}" presName="sibTrans" presStyleCnt="0"/>
      <dgm:spPr/>
    </dgm:pt>
    <dgm:pt modelId="{61DA4510-B593-449A-A200-497D89E7D752}" type="pres">
      <dgm:prSet presAssocID="{A629499C-4440-43CD-808C-B77B0E55B1F2}" presName="node" presStyleLbl="node1" presStyleIdx="21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C549A4-CEEE-4EBA-BF69-5E1A00ADB10A}" type="pres">
      <dgm:prSet presAssocID="{E7649170-6997-450E-9739-3DF20E3225D7}" presName="sibTrans" presStyleCnt="0"/>
      <dgm:spPr/>
    </dgm:pt>
    <dgm:pt modelId="{1D1CDE31-3804-4AC4-8C6E-A217920768AB}" type="pres">
      <dgm:prSet presAssocID="{47FCF93A-7E76-4B81-831F-06878A5CA9F2}" presName="node" presStyleLbl="node1" presStyleIdx="22" presStyleCnt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F4F2DE-612B-412E-9E7E-16C8B0BBA7AB}" srcId="{E31DCB5E-0DCA-4745-9AAF-A0BC8C52010D}" destId="{8F2160AB-292A-4A89-94D5-6DDFDD25A472}" srcOrd="12" destOrd="0" parTransId="{492C55C8-8F3B-4471-A908-C3BC0981EFA8}" sibTransId="{9A5259AA-EB31-443D-9818-2B8C971299EB}"/>
    <dgm:cxn modelId="{00B2724D-8A21-4397-8628-92FCE16E213C}" type="presOf" srcId="{E31DCB5E-0DCA-4745-9AAF-A0BC8C52010D}" destId="{0CE1E717-58EC-4512-9CA0-22B7D463440C}" srcOrd="0" destOrd="0" presId="urn:microsoft.com/office/officeart/2005/8/layout/default"/>
    <dgm:cxn modelId="{CA395A8A-4E29-4F17-A03D-C71FD99CCDEA}" srcId="{E31DCB5E-0DCA-4745-9AAF-A0BC8C52010D}" destId="{775F76AF-C54E-4D79-955B-4D44F30D0222}" srcOrd="10" destOrd="0" parTransId="{36AF462C-AB74-4B5F-AF66-AEFE089EBA30}" sibTransId="{35BCD935-B6FE-468F-816C-EC8F779E7843}"/>
    <dgm:cxn modelId="{94FF1B20-FFB9-4DD0-884D-633A0C3245EF}" type="presOf" srcId="{1595BEEE-65D5-4494-A4DE-6E4A241379E0}" destId="{CBEE1A14-2B5B-4D80-963A-A2CA9652B4B9}" srcOrd="0" destOrd="0" presId="urn:microsoft.com/office/officeart/2005/8/layout/default"/>
    <dgm:cxn modelId="{3D936E92-A1C7-45FD-AC1D-97E6506BB0C4}" type="presOf" srcId="{51F154AB-AE0D-43A0-8911-5DC1F7E11B02}" destId="{AD365AC2-2650-4969-8855-068E64E05189}" srcOrd="0" destOrd="0" presId="urn:microsoft.com/office/officeart/2005/8/layout/default"/>
    <dgm:cxn modelId="{E50D3314-4764-45D3-B0D8-842F03C33AF7}" srcId="{E31DCB5E-0DCA-4745-9AAF-A0BC8C52010D}" destId="{E689FCF9-7020-4679-B5B7-A4633892D99F}" srcOrd="15" destOrd="0" parTransId="{127631F8-8DE9-4B92-9CA3-A95A726F6361}" sibTransId="{8DCE653E-3BE3-4A1E-BFA4-236266FDD13C}"/>
    <dgm:cxn modelId="{A28B1D90-C67D-47C3-A620-B0AA788C1C93}" srcId="{E31DCB5E-0DCA-4745-9AAF-A0BC8C52010D}" destId="{74FCBC9D-D19C-42C2-BC2B-44777D29A42F}" srcOrd="14" destOrd="0" parTransId="{4DB13783-468C-4709-B179-FBDA761A4092}" sibTransId="{3FFCFF3B-12DC-4979-94FE-E1CA4935AAE9}"/>
    <dgm:cxn modelId="{52F6E604-0C20-4758-8657-5D99A7BAA012}" type="presOf" srcId="{E689FCF9-7020-4679-B5B7-A4633892D99F}" destId="{C5408317-1E9C-4149-9C15-B69B474F60C1}" srcOrd="0" destOrd="0" presId="urn:microsoft.com/office/officeart/2005/8/layout/default"/>
    <dgm:cxn modelId="{6EE70444-1E96-43B3-9A83-23AD0FF57B60}" srcId="{E31DCB5E-0DCA-4745-9AAF-A0BC8C52010D}" destId="{BE6D6C2D-ABE9-493B-BCA9-A026171CB2AA}" srcOrd="0" destOrd="0" parTransId="{98AAFE61-A4AB-49C6-9DD6-A944087AE782}" sibTransId="{E738D36B-012E-4EA1-882A-C4EB201ABFFA}"/>
    <dgm:cxn modelId="{58469FD5-E5DD-4391-BC17-0E8987289A82}" type="presOf" srcId="{BC182E7A-252C-4FA7-900A-FAC815957DDC}" destId="{68BC7104-809F-4ECA-9E25-2DFDF19C8EF1}" srcOrd="0" destOrd="0" presId="urn:microsoft.com/office/officeart/2005/8/layout/default"/>
    <dgm:cxn modelId="{58FE5EB4-4DC6-4785-87A3-E17807CA8168}" type="presOf" srcId="{DBA7A043-442F-4E9F-A3D3-4069B0C84446}" destId="{DCAAACDD-528C-41AD-8AF0-7ABDC3F88D5A}" srcOrd="0" destOrd="0" presId="urn:microsoft.com/office/officeart/2005/8/layout/default"/>
    <dgm:cxn modelId="{DDED9657-4AD3-40BD-BBA7-D5FEC32A6E00}" srcId="{E31DCB5E-0DCA-4745-9AAF-A0BC8C52010D}" destId="{51F154AB-AE0D-43A0-8911-5DC1F7E11B02}" srcOrd="18" destOrd="0" parTransId="{34E7AFF2-37A7-49AA-B0CB-A6249FA14CA4}" sibTransId="{898A5889-A72A-4CA5-A169-71850C4D03F9}"/>
    <dgm:cxn modelId="{AEDD03D4-F72D-4FC9-A4EF-6DB9FC8BC4D5}" type="presOf" srcId="{A1C04CF1-7BE6-40F0-9E0A-D49BF84C5DFF}" destId="{241F8A96-595B-4C0B-977C-A5A1689B13DF}" srcOrd="0" destOrd="0" presId="urn:microsoft.com/office/officeart/2005/8/layout/default"/>
    <dgm:cxn modelId="{25B1C1D4-2E32-431B-8AC0-0850AB403935}" srcId="{E31DCB5E-0DCA-4745-9AAF-A0BC8C52010D}" destId="{DBA7A043-442F-4E9F-A3D3-4069B0C84446}" srcOrd="3" destOrd="0" parTransId="{C1188A0C-4900-4A80-99A2-48647C16AA42}" sibTransId="{B287C419-3256-4849-AA16-D8CAA8F2E295}"/>
    <dgm:cxn modelId="{28AE694A-6F31-465E-9673-402867A78DF9}" type="presOf" srcId="{BE6D6C2D-ABE9-493B-BCA9-A026171CB2AA}" destId="{2B7874B6-3F0D-476C-BD56-0760359AF59C}" srcOrd="0" destOrd="0" presId="urn:microsoft.com/office/officeart/2005/8/layout/default"/>
    <dgm:cxn modelId="{F0281C65-1EE9-49A4-871A-18FF92C0877C}" srcId="{E31DCB5E-0DCA-4745-9AAF-A0BC8C52010D}" destId="{AA3D47B8-9165-4A69-BA33-B95EA9D03FE4}" srcOrd="19" destOrd="0" parTransId="{DFDAE355-79C3-4C4D-9CBF-52D54D05B8F3}" sibTransId="{44F29F91-A26D-4B78-8790-3FA52DEE0553}"/>
    <dgm:cxn modelId="{7BE74791-3C42-40B3-91F1-AE82B4C00F8F}" srcId="{E31DCB5E-0DCA-4745-9AAF-A0BC8C52010D}" destId="{FA695B3C-83B8-4C2B-8A5C-23498D90D121}" srcOrd="8" destOrd="0" parTransId="{E7B2CEA8-78A9-4ECA-B788-AFB539768857}" sibTransId="{44986C54-43EF-49BA-8928-D689E6A5C927}"/>
    <dgm:cxn modelId="{BE79F81A-75FF-4618-BA14-1129442820A4}" srcId="{E31DCB5E-0DCA-4745-9AAF-A0BC8C52010D}" destId="{FEFF8FDF-8B67-4862-96EB-7E1401189E47}" srcOrd="1" destOrd="0" parTransId="{8A6560FC-EFB8-4F3B-B288-3BAD4F7E5AE1}" sibTransId="{8C5A13C4-30DF-4EC1-BF97-34F90B71730B}"/>
    <dgm:cxn modelId="{B848805D-00B3-40DD-85B8-303D90E638AC}" type="presOf" srcId="{D2115901-C800-4ACF-8863-AB3B67217040}" destId="{FE7CFC2C-EF3B-46F1-88CB-0A0EDA02262D}" srcOrd="0" destOrd="0" presId="urn:microsoft.com/office/officeart/2005/8/layout/default"/>
    <dgm:cxn modelId="{9022DB48-0A9A-4E9A-BD0A-EF0F5CC1885F}" srcId="{E31DCB5E-0DCA-4745-9AAF-A0BC8C52010D}" destId="{A629499C-4440-43CD-808C-B77B0E55B1F2}" srcOrd="21" destOrd="0" parTransId="{D37A1CA5-61BA-4917-B79A-72B597E3E56E}" sibTransId="{E7649170-6997-450E-9739-3DF20E3225D7}"/>
    <dgm:cxn modelId="{E503E27A-CB41-4900-A092-4A9C5C9F9DC4}" type="presOf" srcId="{6826AF32-39E5-4F7C-B259-AD508DECF9BB}" destId="{80015909-FC1B-49C3-85ED-8F5F1B696AFE}" srcOrd="0" destOrd="0" presId="urn:microsoft.com/office/officeart/2005/8/layout/default"/>
    <dgm:cxn modelId="{6EDFD965-408F-4DB4-944A-D3417B96A3C0}" srcId="{E31DCB5E-0DCA-4745-9AAF-A0BC8C52010D}" destId="{69F2294E-5B83-4FA7-ABF3-EF57F86F1048}" srcOrd="17" destOrd="0" parTransId="{50FF3114-1E00-4DDB-AB7D-BCE030F48DED}" sibTransId="{34CD8AA3-56D6-4647-BBED-137DF3EB0374}"/>
    <dgm:cxn modelId="{CA038AED-3F06-433B-B0A4-2EB5A7F9E47E}" type="presOf" srcId="{051799B3-2581-49BA-BC58-6DABC063F06D}" destId="{915AA649-A3FF-41DD-9285-ADA37479366A}" srcOrd="0" destOrd="0" presId="urn:microsoft.com/office/officeart/2005/8/layout/default"/>
    <dgm:cxn modelId="{FA1CBEC8-2E83-45E2-984C-4C8E3F993EE1}" type="presOf" srcId="{AA3D47B8-9165-4A69-BA33-B95EA9D03FE4}" destId="{D6FDA33F-678C-487E-80A8-C3E51A6CBD24}" srcOrd="0" destOrd="0" presId="urn:microsoft.com/office/officeart/2005/8/layout/default"/>
    <dgm:cxn modelId="{2843EB5C-F0A8-4CFC-A234-FD7A565438A4}" type="presOf" srcId="{A629499C-4440-43CD-808C-B77B0E55B1F2}" destId="{61DA4510-B593-449A-A200-497D89E7D752}" srcOrd="0" destOrd="0" presId="urn:microsoft.com/office/officeart/2005/8/layout/default"/>
    <dgm:cxn modelId="{27DD4EAB-1869-4F80-AB80-E6375AB2237C}" type="presOf" srcId="{47FCF93A-7E76-4B81-831F-06878A5CA9F2}" destId="{1D1CDE31-3804-4AC4-8C6E-A217920768AB}" srcOrd="0" destOrd="0" presId="urn:microsoft.com/office/officeart/2005/8/layout/default"/>
    <dgm:cxn modelId="{7437BAAF-0EAD-4394-8D51-E7EF839B7151}" type="presOf" srcId="{FEFF8FDF-8B67-4862-96EB-7E1401189E47}" destId="{B49A3E48-CC4C-4B48-9C56-010BC606C5DF}" srcOrd="0" destOrd="0" presId="urn:microsoft.com/office/officeart/2005/8/layout/default"/>
    <dgm:cxn modelId="{6119C112-D780-4BD0-BB25-B1FC56D97CCC}" srcId="{E31DCB5E-0DCA-4745-9AAF-A0BC8C52010D}" destId="{A4064B43-990F-4A52-BE8D-F9B85ED5100F}" srcOrd="2" destOrd="0" parTransId="{B7942CD4-A544-4050-9ACB-695315FB1D92}" sibTransId="{ACFD60F0-6BD2-4EFF-A5CF-BBD6EF2113CE}"/>
    <dgm:cxn modelId="{B43E2732-B80A-4174-A1F2-DF45CAFD3C54}" type="presOf" srcId="{69F2294E-5B83-4FA7-ABF3-EF57F86F1048}" destId="{C706D52B-3CD6-45B7-A638-2D7DE54B1B3E}" srcOrd="0" destOrd="0" presId="urn:microsoft.com/office/officeart/2005/8/layout/default"/>
    <dgm:cxn modelId="{81C754B5-8405-4CCA-B728-39499ABFF636}" srcId="{E31DCB5E-0DCA-4745-9AAF-A0BC8C52010D}" destId="{1595BEEE-65D5-4494-A4DE-6E4A241379E0}" srcOrd="7" destOrd="0" parTransId="{AB664874-379F-48FB-B42A-55036F526A24}" sibTransId="{D4A32CBB-2413-4688-A82D-34D5308D1A2E}"/>
    <dgm:cxn modelId="{66148B84-8A2B-44E0-B9CC-BA3E7FA38D2D}" srcId="{E31DCB5E-0DCA-4745-9AAF-A0BC8C52010D}" destId="{051799B3-2581-49BA-BC58-6DABC063F06D}" srcOrd="16" destOrd="0" parTransId="{3465A940-4E07-4713-B78D-4D05BAA0A9B8}" sibTransId="{0A397E9F-79E6-4672-9FDD-486420D23B6F}"/>
    <dgm:cxn modelId="{D6B8A162-A157-4EF4-8CD7-BB46C5E8FD1C}" type="presOf" srcId="{FA695B3C-83B8-4C2B-8A5C-23498D90D121}" destId="{16A8A566-32C6-4778-971E-ADAE753F4EFD}" srcOrd="0" destOrd="0" presId="urn:microsoft.com/office/officeart/2005/8/layout/default"/>
    <dgm:cxn modelId="{9F2B2BA8-198A-4E82-8664-51B0A5CA31C3}" srcId="{E31DCB5E-0DCA-4745-9AAF-A0BC8C52010D}" destId="{D2115901-C800-4ACF-8863-AB3B67217040}" srcOrd="9" destOrd="0" parTransId="{3EB81A29-3CD1-4C41-98D3-49D0589734AB}" sibTransId="{8BD0ED9F-C78E-4AAE-916F-67B2D47BA6D1}"/>
    <dgm:cxn modelId="{E7207B4B-B740-45CA-A33B-75A93A441ACB}" type="presOf" srcId="{6105394F-96DA-4B6A-8EBC-7D4340758B59}" destId="{DD6D490A-7B0A-423C-8DE2-3604678C11C9}" srcOrd="0" destOrd="0" presId="urn:microsoft.com/office/officeart/2005/8/layout/default"/>
    <dgm:cxn modelId="{0F233AA1-6A93-493E-BE9C-9111AC436107}" srcId="{E31DCB5E-0DCA-4745-9AAF-A0BC8C52010D}" destId="{4255D511-A2D9-46F3-819F-2AC24FAB5902}" srcOrd="5" destOrd="0" parTransId="{A2A86D82-B4E7-437D-B69D-DDFBB837A386}" sibTransId="{16AC003C-DB0A-456E-B21A-CF48275F5752}"/>
    <dgm:cxn modelId="{C55896C1-0A86-4412-9A32-6EE578A41FD2}" type="presOf" srcId="{B92AC4EB-3F4A-4D71-85A1-4502757EDF29}" destId="{90BBC113-3803-4A1D-8665-5F1D7A073258}" srcOrd="0" destOrd="0" presId="urn:microsoft.com/office/officeart/2005/8/layout/default"/>
    <dgm:cxn modelId="{E529F49F-5DBA-4225-96E0-B3CC9E46AF26}" type="presOf" srcId="{4255D511-A2D9-46F3-819F-2AC24FAB5902}" destId="{08F11D83-9590-40F8-88D3-D990DB3F4FBE}" srcOrd="0" destOrd="0" presId="urn:microsoft.com/office/officeart/2005/8/layout/default"/>
    <dgm:cxn modelId="{BEAEBC49-6396-4759-BB01-C26FC7E05E1C}" srcId="{E31DCB5E-0DCA-4745-9AAF-A0BC8C52010D}" destId="{BC182E7A-252C-4FA7-900A-FAC815957DDC}" srcOrd="4" destOrd="0" parTransId="{A243FA64-B2F5-415E-BED7-A5B66C63C682}" sibTransId="{64F5D031-3BCB-4DFE-B70B-05A4E99AC261}"/>
    <dgm:cxn modelId="{D3219656-B015-4157-84A2-0664F24DEAF4}" srcId="{E31DCB5E-0DCA-4745-9AAF-A0BC8C52010D}" destId="{6105394F-96DA-4B6A-8EBC-7D4340758B59}" srcOrd="6" destOrd="0" parTransId="{FE0194FC-1359-4E84-BA1C-DCFC97C05F6F}" sibTransId="{45BFA503-4CB4-4AEC-8A3D-F3C14CB135F8}"/>
    <dgm:cxn modelId="{27C1B059-D4FD-4560-9129-8C7F99C73264}" type="presOf" srcId="{A4064B43-990F-4A52-BE8D-F9B85ED5100F}" destId="{4EBF4ECF-6D90-4302-B0C7-9729A81ADA68}" srcOrd="0" destOrd="0" presId="urn:microsoft.com/office/officeart/2005/8/layout/default"/>
    <dgm:cxn modelId="{5C515151-FDAA-4AE2-82E2-76148C6A63EF}" srcId="{E31DCB5E-0DCA-4745-9AAF-A0BC8C52010D}" destId="{6826AF32-39E5-4F7C-B259-AD508DECF9BB}" srcOrd="20" destOrd="0" parTransId="{6BF97D4E-F6D9-4F09-8738-15C35887279C}" sibTransId="{C54EF80B-9EE4-4C9B-82C2-A9CFA689F06E}"/>
    <dgm:cxn modelId="{AF32C036-EA11-4E0F-84CA-CC56D7C0C401}" type="presOf" srcId="{8F2160AB-292A-4A89-94D5-6DDFDD25A472}" destId="{47F64047-5C54-4030-B67F-C6F7B769D94F}" srcOrd="0" destOrd="0" presId="urn:microsoft.com/office/officeart/2005/8/layout/default"/>
    <dgm:cxn modelId="{3033A4DA-B05E-4E8A-9875-13CCD1975F66}" srcId="{E31DCB5E-0DCA-4745-9AAF-A0BC8C52010D}" destId="{A1C04CF1-7BE6-40F0-9E0A-D49BF84C5DFF}" srcOrd="13" destOrd="0" parTransId="{65E2441F-E671-4E57-B6BE-7780C86F9903}" sibTransId="{DB0256A6-8B44-4727-807C-F7BDBAB8FAEB}"/>
    <dgm:cxn modelId="{2B5BF71B-610D-4FD4-BB28-668DEC62F7D2}" srcId="{E31DCB5E-0DCA-4745-9AAF-A0BC8C52010D}" destId="{47FCF93A-7E76-4B81-831F-06878A5CA9F2}" srcOrd="22" destOrd="0" parTransId="{6AD1CEC7-C6CA-497A-B6F1-0F157E47D8F7}" sibTransId="{F21A8622-FAE8-4936-89C6-EB26245218EB}"/>
    <dgm:cxn modelId="{A0814F79-D930-42E2-ACE1-F323D2C4375F}" srcId="{E31DCB5E-0DCA-4745-9AAF-A0BC8C52010D}" destId="{B92AC4EB-3F4A-4D71-85A1-4502757EDF29}" srcOrd="11" destOrd="0" parTransId="{B490E31A-D64C-41AC-BFB5-6B3477D445B3}" sibTransId="{9641C735-C499-41B8-8D01-BBCA4C8C4E7A}"/>
    <dgm:cxn modelId="{1000BB66-0622-4565-9B1E-9912FB4F6542}" type="presOf" srcId="{74FCBC9D-D19C-42C2-BC2B-44777D29A42F}" destId="{AB385553-D756-46BB-A648-09F446C78CA3}" srcOrd="0" destOrd="0" presId="urn:microsoft.com/office/officeart/2005/8/layout/default"/>
    <dgm:cxn modelId="{18EE55CC-4DA0-4D7F-97D5-56E9BE6ADABD}" type="presOf" srcId="{775F76AF-C54E-4D79-955B-4D44F30D0222}" destId="{9E522646-3804-4DE0-8338-15BFAA7D3629}" srcOrd="0" destOrd="0" presId="urn:microsoft.com/office/officeart/2005/8/layout/default"/>
    <dgm:cxn modelId="{3F7638E8-2775-46D3-B60B-36599E6AC55C}" type="presParOf" srcId="{0CE1E717-58EC-4512-9CA0-22B7D463440C}" destId="{2B7874B6-3F0D-476C-BD56-0760359AF59C}" srcOrd="0" destOrd="0" presId="urn:microsoft.com/office/officeart/2005/8/layout/default"/>
    <dgm:cxn modelId="{BAC933C7-A8C5-402A-BF3D-069997B94352}" type="presParOf" srcId="{0CE1E717-58EC-4512-9CA0-22B7D463440C}" destId="{54A69887-F2BE-45C2-B565-F04639EED79C}" srcOrd="1" destOrd="0" presId="urn:microsoft.com/office/officeart/2005/8/layout/default"/>
    <dgm:cxn modelId="{D746242D-5CD1-4B7C-8BAE-FB115A96A226}" type="presParOf" srcId="{0CE1E717-58EC-4512-9CA0-22B7D463440C}" destId="{B49A3E48-CC4C-4B48-9C56-010BC606C5DF}" srcOrd="2" destOrd="0" presId="urn:microsoft.com/office/officeart/2005/8/layout/default"/>
    <dgm:cxn modelId="{C33D8F1E-D308-4203-B257-0468B92A99C2}" type="presParOf" srcId="{0CE1E717-58EC-4512-9CA0-22B7D463440C}" destId="{D14C751F-A854-4A41-BABC-1AB0269A17D4}" srcOrd="3" destOrd="0" presId="urn:microsoft.com/office/officeart/2005/8/layout/default"/>
    <dgm:cxn modelId="{7DC471A6-0A93-48F5-93AC-E9A67F2D0E6F}" type="presParOf" srcId="{0CE1E717-58EC-4512-9CA0-22B7D463440C}" destId="{4EBF4ECF-6D90-4302-B0C7-9729A81ADA68}" srcOrd="4" destOrd="0" presId="urn:microsoft.com/office/officeart/2005/8/layout/default"/>
    <dgm:cxn modelId="{B6C44F34-24AB-4ED3-9F9C-7021495CF925}" type="presParOf" srcId="{0CE1E717-58EC-4512-9CA0-22B7D463440C}" destId="{520616CB-A8F0-4EC2-B5D6-CB9585A7FAD7}" srcOrd="5" destOrd="0" presId="urn:microsoft.com/office/officeart/2005/8/layout/default"/>
    <dgm:cxn modelId="{2EC84C3A-F880-41AB-BC28-A732D61F8231}" type="presParOf" srcId="{0CE1E717-58EC-4512-9CA0-22B7D463440C}" destId="{DCAAACDD-528C-41AD-8AF0-7ABDC3F88D5A}" srcOrd="6" destOrd="0" presId="urn:microsoft.com/office/officeart/2005/8/layout/default"/>
    <dgm:cxn modelId="{044E3AD7-12D6-4DE0-90F1-F37B23895AE1}" type="presParOf" srcId="{0CE1E717-58EC-4512-9CA0-22B7D463440C}" destId="{81BDE203-359E-4D70-A9FB-53B7371DA8F7}" srcOrd="7" destOrd="0" presId="urn:microsoft.com/office/officeart/2005/8/layout/default"/>
    <dgm:cxn modelId="{D8B2E2C2-0500-494C-8AAF-ABA4CEA12F9A}" type="presParOf" srcId="{0CE1E717-58EC-4512-9CA0-22B7D463440C}" destId="{68BC7104-809F-4ECA-9E25-2DFDF19C8EF1}" srcOrd="8" destOrd="0" presId="urn:microsoft.com/office/officeart/2005/8/layout/default"/>
    <dgm:cxn modelId="{496251A3-1ACF-4659-990E-EB8C36E9F0AA}" type="presParOf" srcId="{0CE1E717-58EC-4512-9CA0-22B7D463440C}" destId="{704CF9DA-7D2A-44BE-9C23-EEE7CE7CE27A}" srcOrd="9" destOrd="0" presId="urn:microsoft.com/office/officeart/2005/8/layout/default"/>
    <dgm:cxn modelId="{732237CE-44B2-40A0-95C2-29C2726C687E}" type="presParOf" srcId="{0CE1E717-58EC-4512-9CA0-22B7D463440C}" destId="{08F11D83-9590-40F8-88D3-D990DB3F4FBE}" srcOrd="10" destOrd="0" presId="urn:microsoft.com/office/officeart/2005/8/layout/default"/>
    <dgm:cxn modelId="{2EC0DE47-FE4F-47C0-8258-CE08F1BD085A}" type="presParOf" srcId="{0CE1E717-58EC-4512-9CA0-22B7D463440C}" destId="{530A1F49-374B-40E2-B137-724973CF298B}" srcOrd="11" destOrd="0" presId="urn:microsoft.com/office/officeart/2005/8/layout/default"/>
    <dgm:cxn modelId="{D46083BF-E3AC-4462-8555-7AD4592B8E78}" type="presParOf" srcId="{0CE1E717-58EC-4512-9CA0-22B7D463440C}" destId="{DD6D490A-7B0A-423C-8DE2-3604678C11C9}" srcOrd="12" destOrd="0" presId="urn:microsoft.com/office/officeart/2005/8/layout/default"/>
    <dgm:cxn modelId="{31736F65-2EF0-4EE2-AB70-EACBB742676E}" type="presParOf" srcId="{0CE1E717-58EC-4512-9CA0-22B7D463440C}" destId="{37408849-BC39-4A41-9A35-DBB21F9213E8}" srcOrd="13" destOrd="0" presId="urn:microsoft.com/office/officeart/2005/8/layout/default"/>
    <dgm:cxn modelId="{5940DE72-C382-44CD-848A-5F1113BF3392}" type="presParOf" srcId="{0CE1E717-58EC-4512-9CA0-22B7D463440C}" destId="{CBEE1A14-2B5B-4D80-963A-A2CA9652B4B9}" srcOrd="14" destOrd="0" presId="urn:microsoft.com/office/officeart/2005/8/layout/default"/>
    <dgm:cxn modelId="{546F1A90-3B5E-4F6F-9890-537287C81E1A}" type="presParOf" srcId="{0CE1E717-58EC-4512-9CA0-22B7D463440C}" destId="{86B4A942-0B3B-4ED2-AAF9-4E6C46EA5291}" srcOrd="15" destOrd="0" presId="urn:microsoft.com/office/officeart/2005/8/layout/default"/>
    <dgm:cxn modelId="{988AF474-E811-4DD5-B75B-DD279B5E9B3E}" type="presParOf" srcId="{0CE1E717-58EC-4512-9CA0-22B7D463440C}" destId="{16A8A566-32C6-4778-971E-ADAE753F4EFD}" srcOrd="16" destOrd="0" presId="urn:microsoft.com/office/officeart/2005/8/layout/default"/>
    <dgm:cxn modelId="{3EBAF31D-729D-4AD7-943C-51AB66DC3464}" type="presParOf" srcId="{0CE1E717-58EC-4512-9CA0-22B7D463440C}" destId="{E69410E8-FB29-4E7D-A7D3-2F91C5835D5C}" srcOrd="17" destOrd="0" presId="urn:microsoft.com/office/officeart/2005/8/layout/default"/>
    <dgm:cxn modelId="{D079A8E9-AD76-447A-928E-8E3B27587131}" type="presParOf" srcId="{0CE1E717-58EC-4512-9CA0-22B7D463440C}" destId="{FE7CFC2C-EF3B-46F1-88CB-0A0EDA02262D}" srcOrd="18" destOrd="0" presId="urn:microsoft.com/office/officeart/2005/8/layout/default"/>
    <dgm:cxn modelId="{98533684-D1C5-41B2-A626-1958DE6B538E}" type="presParOf" srcId="{0CE1E717-58EC-4512-9CA0-22B7D463440C}" destId="{DAA395C6-51F3-4B33-88CD-D8056ED7945C}" srcOrd="19" destOrd="0" presId="urn:microsoft.com/office/officeart/2005/8/layout/default"/>
    <dgm:cxn modelId="{21DC588E-3680-4B4A-AC4C-87856C4E4768}" type="presParOf" srcId="{0CE1E717-58EC-4512-9CA0-22B7D463440C}" destId="{9E522646-3804-4DE0-8338-15BFAA7D3629}" srcOrd="20" destOrd="0" presId="urn:microsoft.com/office/officeart/2005/8/layout/default"/>
    <dgm:cxn modelId="{CDFD2D6C-8443-4A99-9395-3DDBA5020440}" type="presParOf" srcId="{0CE1E717-58EC-4512-9CA0-22B7D463440C}" destId="{586323B9-993B-4CF5-8E3C-4E43A05C213C}" srcOrd="21" destOrd="0" presId="urn:microsoft.com/office/officeart/2005/8/layout/default"/>
    <dgm:cxn modelId="{4A379214-BACC-48A6-9E8B-C91B8D682653}" type="presParOf" srcId="{0CE1E717-58EC-4512-9CA0-22B7D463440C}" destId="{90BBC113-3803-4A1D-8665-5F1D7A073258}" srcOrd="22" destOrd="0" presId="urn:microsoft.com/office/officeart/2005/8/layout/default"/>
    <dgm:cxn modelId="{185D65F8-F9D4-4DEA-92BC-1EC4F6BDFFD2}" type="presParOf" srcId="{0CE1E717-58EC-4512-9CA0-22B7D463440C}" destId="{C9F310AA-B11F-4B06-B0E9-79AC63AEF232}" srcOrd="23" destOrd="0" presId="urn:microsoft.com/office/officeart/2005/8/layout/default"/>
    <dgm:cxn modelId="{4403CDA2-0C36-404D-862B-B9242386BFAE}" type="presParOf" srcId="{0CE1E717-58EC-4512-9CA0-22B7D463440C}" destId="{47F64047-5C54-4030-B67F-C6F7B769D94F}" srcOrd="24" destOrd="0" presId="urn:microsoft.com/office/officeart/2005/8/layout/default"/>
    <dgm:cxn modelId="{EE998F6F-094D-4078-B42A-88B0B6582371}" type="presParOf" srcId="{0CE1E717-58EC-4512-9CA0-22B7D463440C}" destId="{98E0AA50-6F01-453C-8584-A4BDA94F35C2}" srcOrd="25" destOrd="0" presId="urn:microsoft.com/office/officeart/2005/8/layout/default"/>
    <dgm:cxn modelId="{5CBD5037-BE2E-4897-979B-34D4A24ADFD1}" type="presParOf" srcId="{0CE1E717-58EC-4512-9CA0-22B7D463440C}" destId="{241F8A96-595B-4C0B-977C-A5A1689B13DF}" srcOrd="26" destOrd="0" presId="urn:microsoft.com/office/officeart/2005/8/layout/default"/>
    <dgm:cxn modelId="{42A88B86-ABDD-48D9-8B75-C385AF1548B9}" type="presParOf" srcId="{0CE1E717-58EC-4512-9CA0-22B7D463440C}" destId="{8CF3CA95-8600-43DB-AEA7-389EF5660257}" srcOrd="27" destOrd="0" presId="urn:microsoft.com/office/officeart/2005/8/layout/default"/>
    <dgm:cxn modelId="{91970BC3-FA3B-4851-BB10-17F41CE0F1FA}" type="presParOf" srcId="{0CE1E717-58EC-4512-9CA0-22B7D463440C}" destId="{AB385553-D756-46BB-A648-09F446C78CA3}" srcOrd="28" destOrd="0" presId="urn:microsoft.com/office/officeart/2005/8/layout/default"/>
    <dgm:cxn modelId="{5102F372-09D5-4B01-9269-971C3D8A3372}" type="presParOf" srcId="{0CE1E717-58EC-4512-9CA0-22B7D463440C}" destId="{7BC26510-E6F8-4087-BE28-4BF57E7F8389}" srcOrd="29" destOrd="0" presId="urn:microsoft.com/office/officeart/2005/8/layout/default"/>
    <dgm:cxn modelId="{FB3A477E-8DE8-4375-BFE9-EB375E9BA2A8}" type="presParOf" srcId="{0CE1E717-58EC-4512-9CA0-22B7D463440C}" destId="{C5408317-1E9C-4149-9C15-B69B474F60C1}" srcOrd="30" destOrd="0" presId="urn:microsoft.com/office/officeart/2005/8/layout/default"/>
    <dgm:cxn modelId="{10721A7D-F9AF-4931-B90C-86D9594B2E0D}" type="presParOf" srcId="{0CE1E717-58EC-4512-9CA0-22B7D463440C}" destId="{68CE7A2F-895C-456D-AF9E-49DC88A3676E}" srcOrd="31" destOrd="0" presId="urn:microsoft.com/office/officeart/2005/8/layout/default"/>
    <dgm:cxn modelId="{F704448A-6444-4A45-86B6-AE8348C83A2D}" type="presParOf" srcId="{0CE1E717-58EC-4512-9CA0-22B7D463440C}" destId="{915AA649-A3FF-41DD-9285-ADA37479366A}" srcOrd="32" destOrd="0" presId="urn:microsoft.com/office/officeart/2005/8/layout/default"/>
    <dgm:cxn modelId="{87F99696-F839-407D-9EB1-1B668F829EDC}" type="presParOf" srcId="{0CE1E717-58EC-4512-9CA0-22B7D463440C}" destId="{11D55F74-5DC6-4C5C-8C38-C0EC5E6DD0F6}" srcOrd="33" destOrd="0" presId="urn:microsoft.com/office/officeart/2005/8/layout/default"/>
    <dgm:cxn modelId="{38CB0340-82C8-4AD4-AB4F-05EAEED4E4D9}" type="presParOf" srcId="{0CE1E717-58EC-4512-9CA0-22B7D463440C}" destId="{C706D52B-3CD6-45B7-A638-2D7DE54B1B3E}" srcOrd="34" destOrd="0" presId="urn:microsoft.com/office/officeart/2005/8/layout/default"/>
    <dgm:cxn modelId="{EE6D40E5-8498-4824-B535-4668033C28E1}" type="presParOf" srcId="{0CE1E717-58EC-4512-9CA0-22B7D463440C}" destId="{21E7F08E-3BBE-42EC-A62A-B63794C27916}" srcOrd="35" destOrd="0" presId="urn:microsoft.com/office/officeart/2005/8/layout/default"/>
    <dgm:cxn modelId="{7A43822E-24B2-4D26-89F4-1A1DB040DDF7}" type="presParOf" srcId="{0CE1E717-58EC-4512-9CA0-22B7D463440C}" destId="{AD365AC2-2650-4969-8855-068E64E05189}" srcOrd="36" destOrd="0" presId="urn:microsoft.com/office/officeart/2005/8/layout/default"/>
    <dgm:cxn modelId="{D781A027-4C08-4EE4-8572-D4023E427E7C}" type="presParOf" srcId="{0CE1E717-58EC-4512-9CA0-22B7D463440C}" destId="{4743BE5B-AB45-44E2-BB62-A31C20CEED9D}" srcOrd="37" destOrd="0" presId="urn:microsoft.com/office/officeart/2005/8/layout/default"/>
    <dgm:cxn modelId="{162FE2CA-9F05-4DB0-80B2-B270B21A6395}" type="presParOf" srcId="{0CE1E717-58EC-4512-9CA0-22B7D463440C}" destId="{D6FDA33F-678C-487E-80A8-C3E51A6CBD24}" srcOrd="38" destOrd="0" presId="urn:microsoft.com/office/officeart/2005/8/layout/default"/>
    <dgm:cxn modelId="{A49B5A85-B96D-444F-93F8-FAAF53C162BE}" type="presParOf" srcId="{0CE1E717-58EC-4512-9CA0-22B7D463440C}" destId="{F9008757-C018-4AC1-837A-97BE2E642B0C}" srcOrd="39" destOrd="0" presId="urn:microsoft.com/office/officeart/2005/8/layout/default"/>
    <dgm:cxn modelId="{48D363C3-1716-4A41-941B-A9DDBF54C06E}" type="presParOf" srcId="{0CE1E717-58EC-4512-9CA0-22B7D463440C}" destId="{80015909-FC1B-49C3-85ED-8F5F1B696AFE}" srcOrd="40" destOrd="0" presId="urn:microsoft.com/office/officeart/2005/8/layout/default"/>
    <dgm:cxn modelId="{56FE752F-6334-4374-A2EC-FB507315598F}" type="presParOf" srcId="{0CE1E717-58EC-4512-9CA0-22B7D463440C}" destId="{FB6E5408-540E-4FA2-AF07-EBB4A7255AA5}" srcOrd="41" destOrd="0" presId="urn:microsoft.com/office/officeart/2005/8/layout/default"/>
    <dgm:cxn modelId="{FCCFA6C9-E0B2-4412-8179-D9E65F418F38}" type="presParOf" srcId="{0CE1E717-58EC-4512-9CA0-22B7D463440C}" destId="{61DA4510-B593-449A-A200-497D89E7D752}" srcOrd="42" destOrd="0" presId="urn:microsoft.com/office/officeart/2005/8/layout/default"/>
    <dgm:cxn modelId="{AD80E8A3-BA62-4864-97D5-3E3978249336}" type="presParOf" srcId="{0CE1E717-58EC-4512-9CA0-22B7D463440C}" destId="{34C549A4-CEEE-4EBA-BF69-5E1A00ADB10A}" srcOrd="43" destOrd="0" presId="urn:microsoft.com/office/officeart/2005/8/layout/default"/>
    <dgm:cxn modelId="{F64586C9-4969-41CB-819B-84AC9DFD499D}" type="presParOf" srcId="{0CE1E717-58EC-4512-9CA0-22B7D463440C}" destId="{1D1CDE31-3804-4AC4-8C6E-A217920768AB}" srcOrd="4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F17B-CF48-4A5C-9591-C23DD4775CAA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C08B-1794-489D-8620-CAAD5F690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http://www.marineclaimsconference.com/img/sponsors/image_30.png" TargetMode="External"/><Relationship Id="rId18" Type="http://schemas.openxmlformats.org/officeDocument/2006/relationships/image" Target="../media/image16.jpeg"/><Relationship Id="rId26" Type="http://schemas.openxmlformats.org/officeDocument/2006/relationships/image" Target="../media/image23.jpeg"/><Relationship Id="rId39" Type="http://schemas.openxmlformats.org/officeDocument/2006/relationships/image" Target="../media/image36.jpeg"/><Relationship Id="rId21" Type="http://schemas.openxmlformats.org/officeDocument/2006/relationships/image" Target="../media/image19.jpeg"/><Relationship Id="rId34" Type="http://schemas.openxmlformats.org/officeDocument/2006/relationships/image" Target="../media/image31.jpeg"/><Relationship Id="rId42" Type="http://schemas.openxmlformats.org/officeDocument/2006/relationships/image" Target="../media/image39.jpeg"/><Relationship Id="rId47" Type="http://schemas.openxmlformats.org/officeDocument/2006/relationships/image" Target="../media/image44.tif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6" Type="http://schemas.openxmlformats.org/officeDocument/2006/relationships/image" Target="../media/image14.jpeg"/><Relationship Id="rId29" Type="http://schemas.openxmlformats.org/officeDocument/2006/relationships/image" Target="../media/image26.jpeg"/><Relationship Id="rId11" Type="http://schemas.openxmlformats.org/officeDocument/2006/relationships/hyperlink" Target="http://www.evdemon.gr/" TargetMode="External"/><Relationship Id="rId24" Type="http://schemas.openxmlformats.org/officeDocument/2006/relationships/image" Target="cid:image001.gif@01CD50B7.575B2240" TargetMode="External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49" Type="http://schemas.openxmlformats.org/officeDocument/2006/relationships/image" Target="../media/image46.jpeg"/><Relationship Id="rId10" Type="http://schemas.openxmlformats.org/officeDocument/2006/relationships/image" Target="http://www.thewaterfront.co.uk/logos/Stephenson%20Harwood.jpg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8.jpeg"/><Relationship Id="rId44" Type="http://schemas.openxmlformats.org/officeDocument/2006/relationships/image" Target="../media/image4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Relationship Id="rId43" Type="http://schemas.openxmlformats.org/officeDocument/2006/relationships/image" Target="../media/image40.png"/><Relationship Id="rId48" Type="http://schemas.openxmlformats.org/officeDocument/2006/relationships/image" Target="../media/image45.jpeg"/><Relationship Id="rId8" Type="http://schemas.openxmlformats.org/officeDocument/2006/relationships/hyperlink" Target="http://www.shlegal.com/" TargetMode="External"/><Relationship Id="rId3" Type="http://schemas.openxmlformats.org/officeDocument/2006/relationships/image" Target="../media/image5.jpeg"/><Relationship Id="rId12" Type="http://schemas.openxmlformats.org/officeDocument/2006/relationships/image" Target="../media/image11.png"/><Relationship Id="rId17" Type="http://schemas.openxmlformats.org/officeDocument/2006/relationships/image" Target="../media/image15.emf"/><Relationship Id="rId25" Type="http://schemas.openxmlformats.org/officeDocument/2006/relationships/image" Target="../media/image22.jpg"/><Relationship Id="rId33" Type="http://schemas.openxmlformats.org/officeDocument/2006/relationships/image" Target="../media/image30.jpeg"/><Relationship Id="rId38" Type="http://schemas.openxmlformats.org/officeDocument/2006/relationships/image" Target="../media/image35.jpeg"/><Relationship Id="rId46" Type="http://schemas.openxmlformats.org/officeDocument/2006/relationships/image" Target="../media/image43.jpeg"/><Relationship Id="rId20" Type="http://schemas.openxmlformats.org/officeDocument/2006/relationships/image" Target="../media/image18.png"/><Relationship Id="rId41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Chairman’s opening remarks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Keith Jones</a:t>
            </a:r>
            <a:endParaRPr lang="en-GB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4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:\Wedd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6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8326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56784" cy="467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9675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Welcome to IMCC : </a:t>
            </a:r>
            <a:r>
              <a:rPr lang="en-GB" sz="2400" b="1" i="1" dirty="0" smtClean="0">
                <a:solidFill>
                  <a:prstClr val="white"/>
                </a:solidFill>
              </a:rPr>
              <a:t>The Irish Motor </a:t>
            </a:r>
            <a:r>
              <a:rPr lang="en-GB" sz="2400" b="1" i="1" dirty="0" err="1" smtClean="0">
                <a:solidFill>
                  <a:prstClr val="white"/>
                </a:solidFill>
              </a:rPr>
              <a:t>Caravanners</a:t>
            </a:r>
            <a:r>
              <a:rPr lang="en-GB" sz="2400" b="1" i="1" dirty="0" smtClean="0">
                <a:solidFill>
                  <a:prstClr val="white"/>
                </a:solidFill>
              </a:rPr>
              <a:t>’  Club</a:t>
            </a:r>
            <a:endParaRPr lang="en-GB" sz="24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81" y="5097034"/>
            <a:ext cx="2160682" cy="94355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logo_imcc_landscap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08" y="158862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4" descr="Ince  Co Blue 281 + Horizontal Strap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1838" y="252665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2942" y="1026623"/>
            <a:ext cx="1310341" cy="2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ullHousser_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6061" y="5976591"/>
            <a:ext cx="1089430" cy="6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ua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7005" y="1666402"/>
            <a:ext cx="648072" cy="6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www.thewaterfront.co.uk/logos/Stephenson%20Harwood.jp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51850" y="3113913"/>
            <a:ext cx="1647336" cy="52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www.marineclaimsconference.com/img/sponsors/image_30.png">
            <a:hlinkClick r:id="rId11" tooltip="&quot;Visit Evdemon &amp; Partners website (external link)&quot;"/>
          </p:cNvPr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61099" y="4461424"/>
            <a:ext cx="15553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LloydsAgenc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1850" y="6100449"/>
            <a:ext cx="1117409" cy="5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braemar flat ts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56061" y="3295941"/>
            <a:ext cx="1398627" cy="4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WDlogo_SponsorHighRes (2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878" y="1724509"/>
            <a:ext cx="1332057" cy="4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0464" y="3185640"/>
            <a:ext cx="13911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CLYDE_Master_Logo (CMYK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48178" y="1443534"/>
            <a:ext cx="1224137" cy="2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Mendes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84732" y="4592978"/>
            <a:ext cx="13855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1850" y="4455366"/>
            <a:ext cx="12718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Hill Dickinson stacked black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878" y="996563"/>
            <a:ext cx="1363753" cy="4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84132" y="3875897"/>
            <a:ext cx="14468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1" descr="Description: Description: http://www.cjcmarinelaw.com/Images/CJC-logo.gif"/>
          <p:cNvPicPr>
            <a:picLocks noChangeAspect="1" noChangeArrowheads="1"/>
          </p:cNvPicPr>
          <p:nvPr/>
        </p:nvPicPr>
        <p:blipFill>
          <a:blip r:embed="rId23" r:link="rId24" cstate="print"/>
          <a:srcRect/>
          <a:stretch>
            <a:fillRect/>
          </a:stretch>
        </p:blipFill>
        <p:spPr bwMode="auto">
          <a:xfrm>
            <a:off x="39981" y="2322349"/>
            <a:ext cx="1681416" cy="6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9534" y="2153451"/>
            <a:ext cx="1715263" cy="4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 descr="bentleys_colourlogo_strap_screen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67639" y="4466081"/>
            <a:ext cx="1403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872747" y="2631851"/>
            <a:ext cx="536910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smtClean="0">
                <a:solidFill>
                  <a:schemeClr val="bg1"/>
                </a:solidFill>
              </a:rPr>
              <a:t>IMCC 2015 </a:t>
            </a:r>
            <a:r>
              <a:rPr lang="en-GB" sz="2000" b="1" u="sng" dirty="0" smtClean="0">
                <a:solidFill>
                  <a:schemeClr val="bg1"/>
                </a:solidFill>
              </a:rPr>
              <a:t>: THANK YOU TO ALL OUR SPONSORS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 descr="M:\Fileplan\Press and PR\Events\Annual Events\International Marine Claims Conference\IMCC 2013\Website details\BRIT LOGO 080713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775534" y="6040590"/>
            <a:ext cx="1177864" cy="583400"/>
          </a:xfrm>
          <a:prstGeom prst="rect">
            <a:avLst/>
          </a:prstGeom>
          <a:noFill/>
        </p:spPr>
      </p:pic>
      <p:pic>
        <p:nvPicPr>
          <p:cNvPr id="4" name="Picture 3" descr="M:\Fileplan\Press and PR\Events\Annual Events\International Marine Claims Conference\IMCC 2013\Website details\Cavus LOGO 12091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76402" y="834631"/>
            <a:ext cx="1814224" cy="363100"/>
          </a:xfrm>
          <a:prstGeom prst="rect">
            <a:avLst/>
          </a:prstGeom>
          <a:noFill/>
        </p:spPr>
      </p:pic>
      <p:pic>
        <p:nvPicPr>
          <p:cNvPr id="5" name="Picture 4" descr="M:\Fileplan\Press and PR\Events\Annual Events\International Marine Claims Conference\IMCC 2013\Website details\Chartwell 080813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96660" y="5307472"/>
            <a:ext cx="1115793" cy="493396"/>
          </a:xfrm>
          <a:prstGeom prst="rect">
            <a:avLst/>
          </a:prstGeom>
          <a:noFill/>
        </p:spPr>
      </p:pic>
      <p:pic>
        <p:nvPicPr>
          <p:cNvPr id="6" name="Picture 5" descr="M:\Fileplan\Press and PR\Events\Annual Events\International Marine Claims Conference\IMCC 2013\Website details\MARGETIS YACHT LOGO 201613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32933" y="1498210"/>
            <a:ext cx="1368152" cy="391548"/>
          </a:xfrm>
          <a:prstGeom prst="rect">
            <a:avLst/>
          </a:prstGeom>
          <a:noFill/>
        </p:spPr>
      </p:pic>
      <p:pic>
        <p:nvPicPr>
          <p:cNvPr id="7" name="Picture 6" descr="M:\Fileplan\Press and PR\Events\Annual Events\International Marine Claims Conference\IMCC 2013\Website details\LANE POWELL LOGO 130613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70306" y="6150027"/>
            <a:ext cx="1697333" cy="443730"/>
          </a:xfrm>
          <a:prstGeom prst="rect">
            <a:avLst/>
          </a:prstGeom>
          <a:noFill/>
        </p:spPr>
      </p:pic>
      <p:pic>
        <p:nvPicPr>
          <p:cNvPr id="8" name="Picture 7" descr="M:\Fileplan\Press and PR\Events\Annual Events\International Marine Claims Conference\IMCC 2013\Website details\MARINT LOGO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703023" y="1980650"/>
            <a:ext cx="1440160" cy="510796"/>
          </a:xfrm>
          <a:prstGeom prst="rect">
            <a:avLst/>
          </a:prstGeom>
          <a:noFill/>
        </p:spPr>
      </p:pic>
      <p:pic>
        <p:nvPicPr>
          <p:cNvPr id="12" name="Picture 11" descr="M:\Fileplan\Press and PR\Events\Annual Events\International Marine Claims Conference\IMCC 2013\Website details\RHL 140813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51850" y="3975066"/>
            <a:ext cx="1746975" cy="288032"/>
          </a:xfrm>
          <a:prstGeom prst="rect">
            <a:avLst/>
          </a:prstGeom>
          <a:noFill/>
        </p:spPr>
      </p:pic>
      <p:pic>
        <p:nvPicPr>
          <p:cNvPr id="14" name="Picture 13" descr="M:\Fileplan\Press and PR\Events\Annual Events\International Marine Claims Conference\IMCC 2013\Website details\Norton Rose 19081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62424" y="3938423"/>
            <a:ext cx="2528972" cy="28146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84" y="104221"/>
            <a:ext cx="672570" cy="67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1" y="101868"/>
            <a:ext cx="1377094" cy="6994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4" y="5219376"/>
            <a:ext cx="1181568" cy="787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41" y="70154"/>
            <a:ext cx="1739655" cy="5926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2" y="3203751"/>
            <a:ext cx="1370011" cy="516498"/>
          </a:xfrm>
          <a:prstGeom prst="rect">
            <a:avLst/>
          </a:prstGeom>
        </p:spPr>
      </p:pic>
      <p:pic>
        <p:nvPicPr>
          <p:cNvPr id="9" name="Picture 2" descr="amlin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34" y="5372802"/>
            <a:ext cx="1405626" cy="4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haucer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56" y="911786"/>
            <a:ext cx="1406158" cy="7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owler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55" y="5582001"/>
            <a:ext cx="790658" cy="11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99" y="1512867"/>
            <a:ext cx="955150" cy="753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06" y="6062712"/>
            <a:ext cx="1673341" cy="561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51" y="1895460"/>
            <a:ext cx="1109731" cy="6114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3" y="2710217"/>
            <a:ext cx="825409" cy="8254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1" y="936421"/>
            <a:ext cx="1487868" cy="363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47" y="3780239"/>
            <a:ext cx="1661673" cy="441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75" y="4516162"/>
            <a:ext cx="2127108" cy="4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Ann </a:t>
            </a:r>
            <a:r>
              <a:rPr lang="en-GB" b="1" smtClean="0"/>
              <a:t>Waite</a:t>
            </a:r>
            <a:r>
              <a:rPr lang="en-GB" smtClean="0"/>
              <a:t> </a:t>
            </a:r>
            <a:r>
              <a:rPr lang="en-GB" dirty="0" smtClean="0"/>
              <a:t>		AW Marine and Organiser</a:t>
            </a:r>
            <a:br>
              <a:rPr lang="en-GB" dirty="0" smtClean="0"/>
            </a:br>
            <a:r>
              <a:rPr lang="en-GB" b="1" dirty="0" smtClean="0"/>
              <a:t>Charlotte Warr</a:t>
            </a:r>
            <a:r>
              <a:rPr lang="en-GB" dirty="0" smtClean="0"/>
              <a:t> 		Sarnia Training and Organiser</a:t>
            </a:r>
            <a:br>
              <a:rPr lang="en-GB" dirty="0" smtClean="0"/>
            </a:br>
            <a:r>
              <a:rPr lang="en-GB" b="1" dirty="0" smtClean="0"/>
              <a:t>Keith Jones</a:t>
            </a:r>
            <a:r>
              <a:rPr lang="en-GB" dirty="0" smtClean="0"/>
              <a:t>		IMCC Chair</a:t>
            </a:r>
            <a:br>
              <a:rPr lang="en-GB" dirty="0" smtClean="0"/>
            </a:br>
            <a:r>
              <a:rPr lang="en-GB" b="1" dirty="0" smtClean="0"/>
              <a:t>Deirdre Littlefield</a:t>
            </a:r>
            <a:r>
              <a:rPr lang="en-GB" dirty="0" smtClean="0"/>
              <a:t> </a:t>
            </a:r>
            <a:r>
              <a:rPr lang="en-GB" smtClean="0"/>
              <a:t>	Past </a:t>
            </a:r>
            <a:r>
              <a:rPr lang="en-GB" dirty="0" smtClean="0"/>
              <a:t>Chair</a:t>
            </a:r>
            <a:br>
              <a:rPr lang="en-GB" dirty="0" smtClean="0"/>
            </a:br>
            <a:r>
              <a:rPr lang="en-GB" b="1" dirty="0" smtClean="0"/>
              <a:t>Andrea Papaioannu</a:t>
            </a:r>
            <a:r>
              <a:rPr lang="en-GB" dirty="0" smtClean="0"/>
              <a:t> 	Swiss Re Corporate Solutions and representing 			Italian Market</a:t>
            </a:r>
            <a:br>
              <a:rPr lang="en-GB" dirty="0" smtClean="0"/>
            </a:br>
            <a:r>
              <a:rPr lang="en-GB" b="1" dirty="0" smtClean="0"/>
              <a:t>Andrew Bardot</a:t>
            </a:r>
            <a:r>
              <a:rPr lang="en-GB" dirty="0" smtClean="0"/>
              <a:t> 		International Group of P&amp;I Clubs</a:t>
            </a:r>
            <a:br>
              <a:rPr lang="en-GB" dirty="0" smtClean="0"/>
            </a:br>
            <a:r>
              <a:rPr lang="en-GB" b="1" dirty="0" smtClean="0"/>
              <a:t>David Pusiak</a:t>
            </a:r>
            <a:r>
              <a:rPr lang="en-GB" dirty="0" smtClean="0"/>
              <a:t> 		Catlin and representing London Lloyd's Market</a:t>
            </a:r>
            <a:br>
              <a:rPr lang="en-GB" dirty="0" smtClean="0"/>
            </a:br>
            <a:r>
              <a:rPr lang="en-GB" b="1" dirty="0" smtClean="0"/>
              <a:t>Eileen Fellin</a:t>
            </a:r>
            <a:r>
              <a:rPr lang="en-GB" dirty="0" smtClean="0"/>
              <a:t> 		XL Group and representing US Market</a:t>
            </a:r>
            <a:br>
              <a:rPr lang="en-GB" dirty="0" smtClean="0"/>
            </a:br>
            <a:r>
              <a:rPr lang="en-GB" b="1" dirty="0" smtClean="0"/>
              <a:t>Frédéric Denèfle</a:t>
            </a:r>
            <a:r>
              <a:rPr lang="en-GB" dirty="0" smtClean="0"/>
              <a:t> 		CESAM</a:t>
            </a:r>
            <a:br>
              <a:rPr lang="en-GB" dirty="0" smtClean="0"/>
            </a:br>
            <a:r>
              <a:rPr lang="en-GB" b="1" dirty="0" smtClean="0"/>
              <a:t>Johan Kahlmeter</a:t>
            </a:r>
            <a:r>
              <a:rPr lang="en-GB" dirty="0" smtClean="0"/>
              <a:t> 	The Swedish Club and representing </a:t>
            </a:r>
            <a:r>
              <a:rPr lang="en-GB" dirty="0" err="1" smtClean="0"/>
              <a:t>Cefor</a:t>
            </a:r>
            <a:r>
              <a:rPr lang="en-GB" dirty="0" smtClean="0"/>
              <a:t> Market</a:t>
            </a:r>
            <a:br>
              <a:rPr lang="en-GB" dirty="0" smtClean="0"/>
            </a:br>
            <a:r>
              <a:rPr lang="en-GB" b="1" dirty="0" smtClean="0"/>
              <a:t>John Mace</a:t>
            </a:r>
            <a:r>
              <a:rPr lang="en-GB" dirty="0" smtClean="0"/>
              <a:t> 		International Group of P&amp;I Clubs</a:t>
            </a:r>
            <a:br>
              <a:rPr lang="en-GB" dirty="0" smtClean="0"/>
            </a:br>
            <a:r>
              <a:rPr lang="en-GB" b="1" dirty="0" smtClean="0"/>
              <a:t>Lars Lange</a:t>
            </a:r>
            <a:r>
              <a:rPr lang="en-GB" dirty="0" smtClean="0"/>
              <a:t> 		IUMI Secretary General</a:t>
            </a:r>
            <a:br>
              <a:rPr lang="en-GB" dirty="0" smtClean="0"/>
            </a:br>
            <a:r>
              <a:rPr lang="en-GB" b="1" dirty="0" smtClean="0"/>
              <a:t>Massimo Canepa</a:t>
            </a:r>
            <a:r>
              <a:rPr lang="en-GB" dirty="0" smtClean="0"/>
              <a:t> 	IUMI</a:t>
            </a:r>
            <a:br>
              <a:rPr lang="en-GB" dirty="0" smtClean="0"/>
            </a:br>
            <a:r>
              <a:rPr lang="en-GB" b="1" dirty="0" smtClean="0"/>
              <a:t>Paul Warren</a:t>
            </a:r>
            <a:r>
              <a:rPr lang="en-GB" dirty="0" smtClean="0"/>
              <a:t> 		Allianz Global Corporate &amp; Specialty and 				representing London Company Market</a:t>
            </a:r>
            <a:br>
              <a:rPr lang="en-GB" dirty="0" smtClean="0"/>
            </a:br>
            <a:r>
              <a:rPr lang="en-GB" b="1" dirty="0" smtClean="0"/>
              <a:t>Viggo Kristensen</a:t>
            </a:r>
            <a:r>
              <a:rPr lang="en-GB" dirty="0" smtClean="0"/>
              <a:t> 		</a:t>
            </a:r>
            <a:r>
              <a:rPr lang="en-GB" dirty="0" err="1" smtClean="0"/>
              <a:t>Cefor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Tom Upton</a:t>
            </a:r>
            <a:r>
              <a:rPr lang="en-GB" dirty="0" smtClean="0"/>
              <a:t>		Markel and representing IMCC U35s subcommittee</a:t>
            </a:r>
            <a:endParaRPr lang="en-GB" dirty="0"/>
          </a:p>
        </p:txBody>
      </p:sp>
      <p:pic>
        <p:nvPicPr>
          <p:cNvPr id="4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39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Special guests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Dieter Berg – President of IUMI</a:t>
            </a:r>
          </a:p>
          <a:p>
            <a:r>
              <a:rPr lang="en-IE" dirty="0" smtClean="0"/>
              <a:t>Dieter </a:t>
            </a:r>
            <a:r>
              <a:rPr lang="en-IE" dirty="0" err="1" smtClean="0"/>
              <a:t>Schwampe</a:t>
            </a:r>
            <a:r>
              <a:rPr lang="en-IE" dirty="0" smtClean="0"/>
              <a:t> – President German Maritime law Association</a:t>
            </a:r>
          </a:p>
          <a:p>
            <a:r>
              <a:rPr lang="en-IE" dirty="0" smtClean="0"/>
              <a:t>Andrew Paton – Chairman of AAA</a:t>
            </a:r>
          </a:p>
          <a:p>
            <a:r>
              <a:rPr lang="en-IE" dirty="0" smtClean="0"/>
              <a:t>Jonathan Spencer – President of AMD</a:t>
            </a:r>
            <a:endParaRPr lang="en-IE" dirty="0"/>
          </a:p>
        </p:txBody>
      </p:sp>
      <p:pic>
        <p:nvPicPr>
          <p:cNvPr id="6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88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U35s winner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5400" dirty="0" smtClean="0"/>
              <a:t>Felipe Garcia – Swiss Re</a:t>
            </a:r>
            <a:endParaRPr lang="en-GB" sz="5400" dirty="0"/>
          </a:p>
        </p:txBody>
      </p:sp>
      <p:pic>
        <p:nvPicPr>
          <p:cNvPr id="4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98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38699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logo_imcc_landscape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90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91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Chairman’s opening remarks</vt:lpstr>
      <vt:lpstr>PowerPoint Presentation</vt:lpstr>
      <vt:lpstr>PowerPoint Presentation</vt:lpstr>
      <vt:lpstr>PowerPoint Presentation</vt:lpstr>
      <vt:lpstr>Strategy Group</vt:lpstr>
      <vt:lpstr>Special guests</vt:lpstr>
      <vt:lpstr>2015 U35s winner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Finch</dc:creator>
  <cp:keywords>IMCC thanks to sponsors slide 2014</cp:keywords>
  <cp:lastModifiedBy>hire</cp:lastModifiedBy>
  <cp:revision>23</cp:revision>
  <cp:lastPrinted>2014-09-10T11:31:10Z</cp:lastPrinted>
  <dcterms:created xsi:type="dcterms:W3CDTF">2012-09-14T13:56:20Z</dcterms:created>
  <dcterms:modified xsi:type="dcterms:W3CDTF">2015-09-23T07:10:45Z</dcterms:modified>
</cp:coreProperties>
</file>