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2984" y="-1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8F68E-B0F4-4A5C-A2E0-C774B80E0B6F}" type="datetimeFigureOut">
              <a:rPr lang="en-GB" smtClean="0"/>
              <a:pPr/>
              <a:t>28/09/14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8550E-3FF3-49AD-B79D-C4643EDBF38C}" type="slidenum">
              <a:rPr lang="en-GB" smtClean="0"/>
              <a:pPr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457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55C76-5705-4D5C-9A3C-3FE5E684A78F}" type="datetimeFigureOut">
              <a:rPr lang="en-GB"/>
              <a:pPr>
                <a:defRPr/>
              </a:pPr>
              <a:t>28/09/14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86DB5-3580-477D-99E2-3EC603C0229C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1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57BE0-66C8-48A6-9B52-0DFBF4BD27C3}" type="datetimeFigureOut">
              <a:rPr lang="en-GB"/>
              <a:pPr>
                <a:defRPr/>
              </a:pPr>
              <a:t>28/09/14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7663E-23F3-4F73-A25F-CB9D5F3628C6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780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0E29B-8156-4B51-87BE-1E3270171305}" type="datetimeFigureOut">
              <a:rPr lang="en-GB"/>
              <a:pPr>
                <a:defRPr/>
              </a:pPr>
              <a:t>28/09/14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FE7F8-9396-4C78-A7AD-3BE26436B815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115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HC Content 5 -  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HC_logo_blaa.pn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267868"/>
            <a:ext cx="1423590" cy="674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07480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0D485-582C-4BCE-8CD5-391DD359DDCA}" type="datetimeFigureOut">
              <a:rPr lang="en-GB"/>
              <a:pPr>
                <a:defRPr/>
              </a:pPr>
              <a:t>28/09/14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E4876-1010-4067-8F58-A35CF38D15D1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80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D1731-7C6D-462D-A9B4-BC24E0670A59}" type="datetimeFigureOut">
              <a:rPr lang="en-GB"/>
              <a:pPr>
                <a:defRPr/>
              </a:pPr>
              <a:t>28/09/14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9C777-ADD2-4D6D-BCBE-0926B1CF5708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036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2957C-BFD4-43A9-95B5-E069461118BF}" type="datetimeFigureOut">
              <a:rPr lang="en-GB"/>
              <a:pPr>
                <a:defRPr/>
              </a:pPr>
              <a:t>28/09/14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68669-8E08-4E0A-AA33-00A061060A9B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338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A4038-2B9D-45CD-8654-BA4A374389AD}" type="datetimeFigureOut">
              <a:rPr lang="en-GB"/>
              <a:pPr>
                <a:defRPr/>
              </a:pPr>
              <a:t>28/09/14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BEE8E-D200-49A1-BFE0-E0DD0EA532E7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01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59A4A-35F5-4960-97C8-31160C19B383}" type="datetimeFigureOut">
              <a:rPr lang="en-GB"/>
              <a:pPr>
                <a:defRPr/>
              </a:pPr>
              <a:t>28/09/14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1D561-804B-4E79-9C58-601BCA142B08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841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B92E9-D18B-49ED-9975-FC44AE18AF1D}" type="datetimeFigureOut">
              <a:rPr lang="en-GB"/>
              <a:pPr>
                <a:defRPr/>
              </a:pPr>
              <a:t>28/09/14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E6B44-4988-464E-817D-9964B1C1F623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97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9C95C-9DD2-4687-A892-9EC6403F2E3A}" type="datetimeFigureOut">
              <a:rPr lang="en-GB"/>
              <a:pPr>
                <a:defRPr/>
              </a:pPr>
              <a:t>28/09/14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8901E-82D9-48E0-AE51-54BFB3B2A2DC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029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0B5C9-CDB3-494A-93AA-2E9D286CF96F}" type="datetimeFigureOut">
              <a:rPr lang="en-GB"/>
              <a:pPr>
                <a:defRPr/>
              </a:pPr>
              <a:t>28/09/14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991EA-5CCE-4A3F-AD04-92A391054579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112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C3AE95-13D7-4A39-9727-FF8E0CC7272B}" type="datetimeFigureOut">
              <a:rPr lang="en-GB"/>
              <a:pPr>
                <a:defRPr/>
              </a:pPr>
              <a:t>28/09/14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F32D58-4EB0-4740-9363-FEA9AC29903F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ogoIMCC@300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dirty="0" err="1" smtClean="0"/>
              <a:t>Superyacht</a:t>
            </a:r>
            <a:r>
              <a:rPr lang="en-GB" altLang="en-US" dirty="0" smtClean="0"/>
              <a:t> Claims Adjusters Association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i="1" dirty="0" smtClean="0"/>
              <a:t>The Same, but different</a:t>
            </a:r>
            <a:endParaRPr lang="en-GB" i="1" dirty="0"/>
          </a:p>
        </p:txBody>
      </p:sp>
      <p:pic>
        <p:nvPicPr>
          <p:cNvPr id="2" name="fa7822ee-fd88-4637-947f-2c4a3c777442" descr="FEAEB3EF-061F-47BA-A2E3-5BB6F4211310@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0852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222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needed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Yacht business becoming more mature</a:t>
            </a:r>
          </a:p>
          <a:p>
            <a:r>
              <a:rPr lang="en-GB" dirty="0" smtClean="0"/>
              <a:t>Customer base completely different from commercial hull business</a:t>
            </a:r>
          </a:p>
          <a:p>
            <a:r>
              <a:rPr lang="en-GB" dirty="0" smtClean="0"/>
              <a:t>Desire to develop best practice in the claims arena worldwide</a:t>
            </a:r>
            <a:endParaRPr lang="en-GB" dirty="0"/>
          </a:p>
        </p:txBody>
      </p:sp>
      <p:pic>
        <p:nvPicPr>
          <p:cNvPr id="4" name="Picture 2" descr="logoIMCC@300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759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6" y="-9187"/>
            <a:ext cx="9129424" cy="68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084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Story so far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Initial working group set up</a:t>
            </a:r>
          </a:p>
          <a:p>
            <a:r>
              <a:rPr lang="en-GB" dirty="0" smtClean="0"/>
              <a:t>Representing London and Nordic markets</a:t>
            </a:r>
          </a:p>
          <a:p>
            <a:r>
              <a:rPr lang="en-GB" dirty="0" smtClean="0"/>
              <a:t>Together with some experts</a:t>
            </a:r>
          </a:p>
          <a:p>
            <a:r>
              <a:rPr lang="en-GB" dirty="0" smtClean="0"/>
              <a:t>Potential interest list drawn up to circulate gauging interest</a:t>
            </a:r>
          </a:p>
          <a:p>
            <a:r>
              <a:rPr lang="en-GB" dirty="0" smtClean="0"/>
              <a:t>First general meeting set for Oct 2014</a:t>
            </a:r>
            <a:endParaRPr lang="en-GB" dirty="0"/>
          </a:p>
        </p:txBody>
      </p:sp>
      <p:pic>
        <p:nvPicPr>
          <p:cNvPr id="4" name="Picture 2" descr="logoIMCC@300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598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Executive committee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Morten Jacobson – Norwegian Hull Club</a:t>
            </a:r>
          </a:p>
          <a:p>
            <a:pPr marL="0" indent="0">
              <a:buNone/>
            </a:pPr>
            <a:r>
              <a:rPr lang="en-GB" sz="2800" dirty="0" smtClean="0"/>
              <a:t>Alison </a:t>
            </a:r>
            <a:r>
              <a:rPr lang="en-GB" sz="2800" dirty="0" err="1" smtClean="0"/>
              <a:t>Shreeves</a:t>
            </a:r>
            <a:r>
              <a:rPr lang="en-GB" sz="2800" dirty="0" smtClean="0"/>
              <a:t> – </a:t>
            </a:r>
            <a:r>
              <a:rPr lang="en-GB" sz="2800" dirty="0" err="1" smtClean="0"/>
              <a:t>Amlin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Jamie Gardiner - Ace</a:t>
            </a:r>
          </a:p>
          <a:p>
            <a:pPr marL="0" indent="0">
              <a:buNone/>
            </a:pPr>
            <a:r>
              <a:rPr lang="en-GB" sz="2800" dirty="0" smtClean="0"/>
              <a:t>Kevin </a:t>
            </a:r>
            <a:r>
              <a:rPr lang="en-GB" sz="2800" dirty="0" err="1" smtClean="0"/>
              <a:t>Allmond</a:t>
            </a:r>
            <a:r>
              <a:rPr lang="en-GB" sz="2800" dirty="0" smtClean="0"/>
              <a:t> – Brit</a:t>
            </a:r>
          </a:p>
          <a:p>
            <a:pPr marL="0" indent="0">
              <a:buNone/>
            </a:pPr>
            <a:r>
              <a:rPr lang="en-GB" sz="2800" dirty="0" smtClean="0"/>
              <a:t>Ben Lind – AIG</a:t>
            </a:r>
          </a:p>
          <a:p>
            <a:pPr marL="0" indent="0">
              <a:buNone/>
            </a:pPr>
            <a:r>
              <a:rPr lang="en-GB" sz="2800" dirty="0" smtClean="0"/>
              <a:t>Damien </a:t>
            </a:r>
            <a:r>
              <a:rPr lang="en-GB" sz="2800" dirty="0" err="1" smtClean="0"/>
              <a:t>Murtagh</a:t>
            </a:r>
            <a:r>
              <a:rPr lang="en-GB" sz="2800" dirty="0" smtClean="0"/>
              <a:t> – RSA</a:t>
            </a:r>
          </a:p>
          <a:p>
            <a:pPr marL="0" indent="0">
              <a:buNone/>
            </a:pPr>
            <a:r>
              <a:rPr lang="en-GB" sz="2800" dirty="0" smtClean="0"/>
              <a:t>Charlotte Warr – Sarnia Training</a:t>
            </a:r>
          </a:p>
          <a:p>
            <a:pPr marL="0" indent="0">
              <a:buNone/>
            </a:pPr>
            <a:r>
              <a:rPr lang="en-GB" sz="2800" dirty="0" smtClean="0"/>
              <a:t>Simon Langridge</a:t>
            </a:r>
          </a:p>
          <a:p>
            <a:pPr marL="0" indent="0">
              <a:buNone/>
            </a:pPr>
            <a:r>
              <a:rPr lang="en-GB" sz="2800" dirty="0" smtClean="0"/>
              <a:t>Paul Marks – </a:t>
            </a:r>
            <a:r>
              <a:rPr lang="en-GB" sz="2800" dirty="0" err="1" smtClean="0"/>
              <a:t>Travelers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Nick Smith – Charles Taylor Adjusting</a:t>
            </a:r>
            <a:endParaRPr lang="en-GB" sz="2800" dirty="0"/>
          </a:p>
        </p:txBody>
      </p:sp>
      <p:pic>
        <p:nvPicPr>
          <p:cNvPr id="4" name="Picture 2" descr="logoIMCC@300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119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Areas of focus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Insurance and Interpretation </a:t>
            </a:r>
          </a:p>
          <a:p>
            <a:r>
              <a:rPr lang="en-GB" dirty="0"/>
              <a:t>Technical and Research </a:t>
            </a:r>
          </a:p>
          <a:p>
            <a:r>
              <a:rPr lang="en-GB" dirty="0"/>
              <a:t>Training </a:t>
            </a:r>
          </a:p>
          <a:p>
            <a:r>
              <a:rPr lang="en-GB" dirty="0"/>
              <a:t>Promotion </a:t>
            </a:r>
          </a:p>
        </p:txBody>
      </p:sp>
      <p:pic>
        <p:nvPicPr>
          <p:cNvPr id="4" name="Picture 2" descr="logoIMCC@300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341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what?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Get involved</a:t>
            </a:r>
          </a:p>
          <a:p>
            <a:pPr lvl="1"/>
            <a:r>
              <a:rPr lang="en-GB" dirty="0" smtClean="0"/>
              <a:t>Membership is for those adjusting yacht claims – either in insurers or under delegated authority</a:t>
            </a:r>
          </a:p>
          <a:p>
            <a:pPr lvl="1"/>
            <a:r>
              <a:rPr lang="en-GB" dirty="0" smtClean="0"/>
              <a:t>Affiliate membership for service providers/brokers etc.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Current membership stands at approximately 140 </a:t>
            </a:r>
          </a:p>
        </p:txBody>
      </p:sp>
      <p:pic>
        <p:nvPicPr>
          <p:cNvPr id="4" name="Picture 2" descr="logoIMCC@300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088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Work moving forward on training ideas</a:t>
            </a:r>
          </a:p>
          <a:p>
            <a:r>
              <a:rPr lang="en-GB" dirty="0" smtClean="0"/>
              <a:t>Making sure all interested parties are on the mailing list – send CJW a note if you want to be added</a:t>
            </a:r>
          </a:p>
          <a:p>
            <a:r>
              <a:rPr lang="en-GB" dirty="0" smtClean="0"/>
              <a:t>Looking at options for best practice documents that work for the business!</a:t>
            </a:r>
          </a:p>
          <a:p>
            <a:r>
              <a:rPr lang="en-GB" dirty="0" smtClean="0"/>
              <a:t>Forging links with other bodies</a:t>
            </a:r>
          </a:p>
          <a:p>
            <a:pPr lvl="1"/>
            <a:r>
              <a:rPr lang="en-GB" dirty="0" smtClean="0"/>
              <a:t>AAA, IMCC, </a:t>
            </a:r>
            <a:r>
              <a:rPr lang="en-GB" dirty="0" err="1" smtClean="0"/>
              <a:t>Superyacht</a:t>
            </a:r>
            <a:r>
              <a:rPr lang="en-GB" dirty="0" smtClean="0"/>
              <a:t> Association </a:t>
            </a:r>
            <a:r>
              <a:rPr lang="en-GB" dirty="0" err="1" smtClean="0"/>
              <a:t>etc</a:t>
            </a:r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Picture 2" descr="logoIMCC@300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484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212</Words>
  <Application>Microsoft Macintosh PowerPoint</Application>
  <PresentationFormat>Presentazione su schermo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Office Theme</vt:lpstr>
      <vt:lpstr>Superyacht Claims Adjusters Association</vt:lpstr>
      <vt:lpstr>Why needed</vt:lpstr>
      <vt:lpstr>Presentazione di PowerPoint</vt:lpstr>
      <vt:lpstr>Story so far</vt:lpstr>
      <vt:lpstr>Executive committee</vt:lpstr>
      <vt:lpstr>Areas of focus</vt:lpstr>
      <vt:lpstr>So what?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Additional Perils</dc:title>
  <dc:creator>Charlotte Warr</dc:creator>
  <cp:lastModifiedBy>Pernilla</cp:lastModifiedBy>
  <cp:revision>64</cp:revision>
  <dcterms:created xsi:type="dcterms:W3CDTF">2011-09-16T02:30:20Z</dcterms:created>
  <dcterms:modified xsi:type="dcterms:W3CDTF">2014-09-28T14:21:01Z</dcterms:modified>
</cp:coreProperties>
</file>