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73" r:id="rId2"/>
    <p:sldId id="269" r:id="rId3"/>
    <p:sldId id="297" r:id="rId4"/>
    <p:sldId id="298" r:id="rId5"/>
    <p:sldId id="280" r:id="rId6"/>
    <p:sldId id="299" r:id="rId7"/>
    <p:sldId id="275" r:id="rId8"/>
    <p:sldId id="290" r:id="rId9"/>
    <p:sldId id="300" r:id="rId10"/>
    <p:sldId id="291" r:id="rId11"/>
    <p:sldId id="294" r:id="rId12"/>
    <p:sldId id="295" r:id="rId13"/>
    <p:sldId id="293" r:id="rId14"/>
    <p:sldId id="296" r:id="rId15"/>
    <p:sldId id="292" r:id="rId16"/>
    <p:sldId id="301" r:id="rId17"/>
    <p:sldId id="287" r:id="rId18"/>
    <p:sldId id="276" r:id="rId19"/>
    <p:sldId id="288" r:id="rId20"/>
    <p:sldId id="289" r:id="rId21"/>
    <p:sldId id="302" r:id="rId22"/>
    <p:sldId id="279" r:id="rId23"/>
    <p:sldId id="285" r:id="rId24"/>
    <p:sldId id="303" r:id="rId25"/>
    <p:sldId id="282" r:id="rId26"/>
    <p:sldId id="283" r:id="rId27"/>
    <p:sldId id="284" r:id="rId28"/>
    <p:sldId id="286" r:id="rId29"/>
    <p:sldId id="281" r:id="rId30"/>
    <p:sldId id="278" r:id="rId31"/>
    <p:sldId id="274" r:id="rId32"/>
  </p:sldIdLst>
  <p:sldSz cx="9144000" cy="6858000" type="screen4x3"/>
  <p:notesSz cx="6797675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2694" y="-8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F769CE3-54C4-4112-931D-8711DD1DFB96}" type="datetimeFigureOut">
              <a:rPr lang="de-DE"/>
              <a:pPr>
                <a:defRPr/>
              </a:pPr>
              <a:t>23.09.2013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FAEF191-4E90-4D9E-87E9-29FA062FA907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542392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FF20E02-7674-4C84-BFE6-98A2B6D979D7}" type="datetimeFigureOut">
              <a:rPr lang="de-DE"/>
              <a:pPr>
                <a:defRPr/>
              </a:pPr>
              <a:t>23.09.2013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CH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CH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7FF6A70-AFEF-4048-8555-DD8A005F215B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793411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71604" y="1571612"/>
            <a:ext cx="7572396" cy="2334319"/>
          </a:xfr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03829" y="3929066"/>
            <a:ext cx="7540171" cy="292893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CH" dirty="0"/>
          </a:p>
        </p:txBody>
      </p:sp>
      <p:sp>
        <p:nvSpPr>
          <p:cNvPr id="4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D990E-F0B1-48DF-ABA8-E5D80898D4FC}" type="datetime1">
              <a:rPr lang="en-GB"/>
              <a:pPr>
                <a:defRPr/>
              </a:pPr>
              <a:t>23/09/2013</a:t>
            </a:fld>
            <a:endParaRPr lang="de-CH" dirty="0"/>
          </a:p>
        </p:txBody>
      </p:sp>
      <p:sp>
        <p:nvSpPr>
          <p:cNvPr id="5" name="Fußzeilenplatzhalt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Speaker/ Conference</a:t>
            </a:r>
          </a:p>
        </p:txBody>
      </p:sp>
      <p:sp>
        <p:nvSpPr>
          <p:cNvPr id="6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Page </a:t>
            </a:r>
            <a:fld id="{5413D550-4CA3-4B57-A5A7-8AC062184FCA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13743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57356" y="274638"/>
            <a:ext cx="6829444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4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A1667-5054-4F66-AE0E-4B3F711A03D8}" type="datetime1">
              <a:rPr lang="en-GB"/>
              <a:pPr>
                <a:defRPr/>
              </a:pPr>
              <a:t>23/09/2013</a:t>
            </a:fld>
            <a:endParaRPr lang="de-CH" dirty="0"/>
          </a:p>
        </p:txBody>
      </p:sp>
      <p:sp>
        <p:nvSpPr>
          <p:cNvPr id="5" name="Fußzeilenplatzhalt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Speaker/ Conference</a:t>
            </a:r>
          </a:p>
        </p:txBody>
      </p:sp>
      <p:sp>
        <p:nvSpPr>
          <p:cNvPr id="6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Page </a:t>
            </a:r>
            <a:fld id="{D681B7A2-85A6-4FB4-BE91-795297E93E47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65428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57356" y="274638"/>
            <a:ext cx="6829444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574800" y="1571612"/>
            <a:ext cx="3425828" cy="5286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214942" y="1571612"/>
            <a:ext cx="3929058" cy="5286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EF7B6-B660-47C3-88DA-C45E9817506E}" type="datetime1">
              <a:rPr lang="en-GB"/>
              <a:pPr>
                <a:defRPr/>
              </a:pPr>
              <a:t>23/09/2013</a:t>
            </a:fld>
            <a:endParaRPr lang="de-CH" dirty="0"/>
          </a:p>
        </p:txBody>
      </p:sp>
      <p:sp>
        <p:nvSpPr>
          <p:cNvPr id="6" name="Fußzeilenplatzhalt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Speaker/ Conference</a:t>
            </a:r>
          </a:p>
        </p:txBody>
      </p:sp>
      <p:sp>
        <p:nvSpPr>
          <p:cNvPr id="7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Page </a:t>
            </a:r>
            <a:fld id="{F2257B58-8C67-41D5-B2B5-840B6170E6B2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23958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57356" y="274638"/>
            <a:ext cx="6829444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30CC1-4777-4FE5-8103-366F9DDEE66B}" type="datetime1">
              <a:rPr lang="en-GB"/>
              <a:pPr>
                <a:defRPr/>
              </a:pPr>
              <a:t>23/09/2013</a:t>
            </a:fld>
            <a:endParaRPr lang="de-CH" dirty="0"/>
          </a:p>
        </p:txBody>
      </p:sp>
      <p:sp>
        <p:nvSpPr>
          <p:cNvPr id="4" name="Fußzeilenplatzhalt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Speaker/ Conference</a:t>
            </a:r>
          </a:p>
        </p:txBody>
      </p:sp>
      <p:sp>
        <p:nvSpPr>
          <p:cNvPr id="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Page </a:t>
            </a:r>
            <a:fld id="{D9FB4C2C-3D78-47A1-A5EF-2186DFF218C8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96877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3774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de-CH" smtClean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1571625" y="1589088"/>
            <a:ext cx="7586663" cy="526891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 smtClean="0"/>
          </a:p>
        </p:txBody>
      </p:sp>
      <p:sp>
        <p:nvSpPr>
          <p:cNvPr id="7" name="Rechteck 6"/>
          <p:cNvSpPr/>
          <p:nvPr userDrawn="1"/>
        </p:nvSpPr>
        <p:spPr>
          <a:xfrm>
            <a:off x="0" y="0"/>
            <a:ext cx="1571625" cy="1571625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dirty="0"/>
          </a:p>
        </p:txBody>
      </p:sp>
      <p:sp>
        <p:nvSpPr>
          <p:cNvPr id="8" name="Rechteck 7"/>
          <p:cNvSpPr/>
          <p:nvPr userDrawn="1"/>
        </p:nvSpPr>
        <p:spPr>
          <a:xfrm>
            <a:off x="0" y="1571625"/>
            <a:ext cx="1571625" cy="52863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/>
          </a:p>
        </p:txBody>
      </p:sp>
      <p:sp>
        <p:nvSpPr>
          <p:cNvPr id="9" name="Rechteck 8"/>
          <p:cNvSpPr/>
          <p:nvPr userDrawn="1"/>
        </p:nvSpPr>
        <p:spPr>
          <a:xfrm>
            <a:off x="1571625" y="0"/>
            <a:ext cx="7572375" cy="157162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/>
          </a:p>
        </p:txBody>
      </p:sp>
      <p:sp>
        <p:nvSpPr>
          <p:cNvPr id="13" name="Datumsplatzhalter 12"/>
          <p:cNvSpPr>
            <a:spLocks noGrp="1"/>
          </p:cNvSpPr>
          <p:nvPr>
            <p:ph type="dt" sz="half" idx="2"/>
          </p:nvPr>
        </p:nvSpPr>
        <p:spPr>
          <a:xfrm>
            <a:off x="214313" y="6143625"/>
            <a:ext cx="1214437" cy="2143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F768D7E-CBB0-4718-BE57-CDEFC5A4AEB9}" type="datetime1">
              <a:rPr lang="en-GB"/>
              <a:pPr>
                <a:defRPr/>
              </a:pPr>
              <a:t>23/09/2013</a:t>
            </a:fld>
            <a:endParaRPr lang="de-CH" dirty="0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3"/>
          </p:nvPr>
        </p:nvSpPr>
        <p:spPr>
          <a:xfrm>
            <a:off x="214313" y="5500688"/>
            <a:ext cx="1214437" cy="571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CH"/>
              <a:t>Speaker/ Conference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4"/>
          </p:nvPr>
        </p:nvSpPr>
        <p:spPr>
          <a:xfrm>
            <a:off x="214313" y="6429375"/>
            <a:ext cx="1214437" cy="2143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CH"/>
              <a:t>Page </a:t>
            </a:r>
            <a:fld id="{AB56F95A-5E10-4F86-9EC5-ABCB347A72BB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  <p:pic>
        <p:nvPicPr>
          <p:cNvPr id="1034" name="Grafik 15" descr="IUMI Logo.gif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14313"/>
            <a:ext cx="785813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feld 16"/>
          <p:cNvSpPr txBox="1"/>
          <p:nvPr userDrawn="1"/>
        </p:nvSpPr>
        <p:spPr>
          <a:xfrm>
            <a:off x="0" y="1000125"/>
            <a:ext cx="15716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CH" sz="1000" dirty="0"/>
              <a:t>IUMI International Union of Marine </a:t>
            </a:r>
            <a:r>
              <a:rPr lang="de-CH" sz="1000" dirty="0" err="1"/>
              <a:t>Insurance</a:t>
            </a:r>
            <a:endParaRPr lang="de-CH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26734D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75D1A3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75D1A3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iumi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9.png"/><Relationship Id="rId18" Type="http://schemas.microsoft.com/office/2007/relationships/hdphoto" Target="../media/hdphoto5.wdp"/><Relationship Id="rId3" Type="http://schemas.openxmlformats.org/officeDocument/2006/relationships/image" Target="../media/image2.png"/><Relationship Id="rId21" Type="http://schemas.openxmlformats.org/officeDocument/2006/relationships/image" Target="../media/image35.png"/><Relationship Id="rId7" Type="http://schemas.microsoft.com/office/2007/relationships/hdphoto" Target="../media/hdphoto1.wdp"/><Relationship Id="rId12" Type="http://schemas.microsoft.com/office/2007/relationships/hdphoto" Target="../media/hdphoto3.wdp"/><Relationship Id="rId17" Type="http://schemas.openxmlformats.org/officeDocument/2006/relationships/image" Target="../media/image32.png"/><Relationship Id="rId2" Type="http://schemas.openxmlformats.org/officeDocument/2006/relationships/image" Target="../media/image17.jpeg"/><Relationship Id="rId16" Type="http://schemas.openxmlformats.org/officeDocument/2006/relationships/image" Target="../media/image31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28.png"/><Relationship Id="rId24" Type="http://schemas.openxmlformats.org/officeDocument/2006/relationships/image" Target="../media/image38.png"/><Relationship Id="rId5" Type="http://schemas.openxmlformats.org/officeDocument/2006/relationships/image" Target="../media/image24.png"/><Relationship Id="rId15" Type="http://schemas.openxmlformats.org/officeDocument/2006/relationships/image" Target="../media/image30.png"/><Relationship Id="rId23" Type="http://schemas.openxmlformats.org/officeDocument/2006/relationships/image" Target="../media/image37.png"/><Relationship Id="rId10" Type="http://schemas.openxmlformats.org/officeDocument/2006/relationships/image" Target="../media/image27.png"/><Relationship Id="rId19" Type="http://schemas.openxmlformats.org/officeDocument/2006/relationships/image" Target="../media/image33.png"/><Relationship Id="rId4" Type="http://schemas.openxmlformats.org/officeDocument/2006/relationships/image" Target="../media/image23.png"/><Relationship Id="rId9" Type="http://schemas.microsoft.com/office/2007/relationships/hdphoto" Target="../media/hdphoto2.wdp"/><Relationship Id="rId14" Type="http://schemas.microsoft.com/office/2007/relationships/hdphoto" Target="../media/hdphoto4.wdp"/><Relationship Id="rId22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lars.lange@iumi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 1"/>
          <p:cNvSpPr>
            <a:spLocks noGrp="1"/>
          </p:cNvSpPr>
          <p:nvPr>
            <p:ph type="ctrTitle"/>
          </p:nvPr>
        </p:nvSpPr>
        <p:spPr>
          <a:xfrm>
            <a:off x="1571625" y="1571625"/>
            <a:ext cx="7572375" cy="3657575"/>
          </a:xfrm>
        </p:spPr>
        <p:txBody>
          <a:bodyPr anchor="t"/>
          <a:lstStyle/>
          <a:p>
            <a:pPr algn="l"/>
            <a:r>
              <a:rPr lang="de-CH" sz="4000" dirty="0" smtClean="0">
                <a:solidFill>
                  <a:schemeClr val="tx1"/>
                </a:solidFill>
              </a:rPr>
              <a:t/>
            </a:r>
            <a:br>
              <a:rPr lang="de-CH" sz="4000" dirty="0" smtClean="0">
                <a:solidFill>
                  <a:schemeClr val="tx1"/>
                </a:solidFill>
              </a:rPr>
            </a:br>
            <a:r>
              <a:rPr lang="de-CH" sz="4000" spc="-60" dirty="0" smtClean="0">
                <a:solidFill>
                  <a:schemeClr val="tx1"/>
                </a:solidFill>
              </a:rPr>
              <a:t>«</a:t>
            </a:r>
            <a:r>
              <a:rPr lang="de-CH" spc="-60" dirty="0" smtClean="0">
                <a:solidFill>
                  <a:schemeClr val="tx1"/>
                </a:solidFill>
                <a:latin typeface="Calibri" panose="020F0502020204030204" pitchFamily="34" charset="0"/>
              </a:rPr>
              <a:t>IUMI 2015» – </a:t>
            </a:r>
            <a:r>
              <a:rPr lang="de-CH" spc="-60" dirty="0">
                <a:solidFill>
                  <a:schemeClr val="tx1"/>
                </a:solidFill>
                <a:latin typeface="Calibri" panose="020F0502020204030204" pitchFamily="34" charset="0"/>
              </a:rPr>
              <a:t>T</a:t>
            </a:r>
            <a:r>
              <a:rPr lang="de-CH" spc="-60" dirty="0" smtClean="0">
                <a:solidFill>
                  <a:schemeClr val="tx1"/>
                </a:solidFill>
                <a:latin typeface="Calibri" panose="020F0502020204030204" pitchFamily="34" charset="0"/>
              </a:rPr>
              <a:t>he </a:t>
            </a:r>
            <a:r>
              <a:rPr lang="de-CH" spc="-60" dirty="0">
                <a:solidFill>
                  <a:schemeClr val="tx1"/>
                </a:solidFill>
                <a:latin typeface="Calibri" panose="020F0502020204030204" pitchFamily="34" charset="0"/>
              </a:rPr>
              <a:t>W</a:t>
            </a:r>
            <a:r>
              <a:rPr lang="de-CH" spc="-60" dirty="0" smtClean="0">
                <a:solidFill>
                  <a:schemeClr val="tx1"/>
                </a:solidFill>
                <a:latin typeface="Calibri" panose="020F0502020204030204" pitchFamily="34" charset="0"/>
              </a:rPr>
              <a:t>ay </a:t>
            </a:r>
            <a:r>
              <a:rPr lang="de-CH" spc="-60" dirty="0">
                <a:solidFill>
                  <a:schemeClr val="tx1"/>
                </a:solidFill>
                <a:latin typeface="Calibri" panose="020F0502020204030204" pitchFamily="34" charset="0"/>
              </a:rPr>
              <a:t>F</a:t>
            </a:r>
            <a:r>
              <a:rPr lang="de-CH" spc="-60" dirty="0" smtClean="0">
                <a:solidFill>
                  <a:schemeClr val="tx1"/>
                </a:solidFill>
                <a:latin typeface="Calibri" panose="020F0502020204030204" pitchFamily="34" charset="0"/>
              </a:rPr>
              <a:t>orward</a:t>
            </a:r>
            <a:br>
              <a:rPr lang="de-CH" spc="-60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de-DE" sz="1800" dirty="0" smtClean="0">
                <a:solidFill>
                  <a:schemeClr val="tx1"/>
                </a:solidFill>
              </a:rPr>
              <a:t/>
            </a:r>
            <a:br>
              <a:rPr lang="de-DE" sz="1800" dirty="0" smtClean="0">
                <a:solidFill>
                  <a:schemeClr val="tx1"/>
                </a:solidFill>
              </a:rPr>
            </a:br>
            <a:r>
              <a:rPr lang="de-DE" sz="1800" dirty="0">
                <a:solidFill>
                  <a:schemeClr val="tx1"/>
                </a:solidFill>
              </a:rPr>
              <a:t/>
            </a:r>
            <a:br>
              <a:rPr lang="de-DE" sz="1800" dirty="0">
                <a:solidFill>
                  <a:schemeClr val="tx1"/>
                </a:solidFill>
              </a:rPr>
            </a:br>
            <a:r>
              <a:rPr lang="de-DE" sz="1800" dirty="0" smtClean="0">
                <a:solidFill>
                  <a:schemeClr val="tx1"/>
                </a:solidFill>
              </a:rPr>
              <a:t/>
            </a:r>
            <a:br>
              <a:rPr lang="de-DE" sz="1800" dirty="0" smtClean="0">
                <a:solidFill>
                  <a:schemeClr val="tx1"/>
                </a:solidFill>
              </a:rPr>
            </a:br>
            <a:r>
              <a:rPr lang="de-DE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International Marine Claims Conference </a:t>
            </a: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de-DE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Dublin, 25th – 27th September 2013</a:t>
            </a:r>
            <a: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de-CH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de-CH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de-CH" sz="2000" dirty="0">
                <a:solidFill>
                  <a:schemeClr val="tx1"/>
                </a:solidFill>
                <a:latin typeface="Calibri" panose="020F0502020204030204" pitchFamily="34" charset="0"/>
              </a:rPr>
              <a:t>L</a:t>
            </a:r>
            <a:r>
              <a:rPr lang="de-CH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ars Lange</a:t>
            </a:r>
            <a:br>
              <a:rPr lang="de-CH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de-CH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IUMI </a:t>
            </a:r>
            <a:r>
              <a:rPr lang="de-CH" sz="20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Secretary</a:t>
            </a:r>
            <a:r>
              <a:rPr lang="de-CH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General, Hamburg</a:t>
            </a:r>
            <a:br>
              <a:rPr lang="de-CH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endParaRPr lang="de-CH" sz="40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077" name="Fußzeilenplatzhalter 8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dirty="0"/>
              <a:t>Lars Lange/ </a:t>
            </a:r>
            <a:r>
              <a:rPr lang="de-CH" spc="-100" dirty="0" smtClean="0"/>
              <a:t>Dublin 25/09/2013</a:t>
            </a:r>
            <a:endParaRPr lang="de-CH" spc="-100" dirty="0"/>
          </a:p>
          <a:p>
            <a:pPr eaLnBrk="1" hangingPunct="1"/>
            <a:endParaRPr lang="de-CH" dirty="0" smtClean="0"/>
          </a:p>
        </p:txBody>
      </p:sp>
      <p:pic>
        <p:nvPicPr>
          <p:cNvPr id="1026" name="Picture 2" descr="IMCC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165304"/>
            <a:ext cx="1619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CH" dirty="0" smtClean="0"/>
              <a:t>Page </a:t>
            </a:r>
            <a:fld id="{D681B7A2-85A6-4FB4-BE91-795297E93E47}" type="slidenum">
              <a:rPr lang="de-CH" smtClean="0"/>
              <a:pPr>
                <a:defRPr/>
              </a:pPr>
              <a:t>1</a:t>
            </a:fld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sz="4000" b="1" dirty="0" smtClean="0">
                <a:latin typeface="Calibri" panose="020F0502020204030204" pitchFamily="34" charset="0"/>
              </a:rPr>
              <a:t>4. Political Forum</a:t>
            </a:r>
            <a:endParaRPr lang="de-DE" sz="4000" b="1" dirty="0">
              <a:latin typeface="Calibri" panose="020F05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de-DE" sz="2800" dirty="0" err="1" smtClean="0">
                <a:latin typeface="Calibri" panose="020F0502020204030204" pitchFamily="34" charset="0"/>
              </a:rPr>
              <a:t>Founded</a:t>
            </a:r>
            <a:r>
              <a:rPr lang="de-DE" sz="2800" dirty="0" smtClean="0">
                <a:latin typeface="Calibri" panose="020F0502020204030204" pitchFamily="34" charset="0"/>
              </a:rPr>
              <a:t> in 2012</a:t>
            </a:r>
          </a:p>
          <a:p>
            <a:pPr>
              <a:spcAft>
                <a:spcPts val="1200"/>
              </a:spcAft>
            </a:pPr>
            <a:r>
              <a:rPr lang="de-DE" sz="2800" dirty="0" smtClean="0">
                <a:latin typeface="Calibri" panose="020F0502020204030204" pitchFamily="34" charset="0"/>
              </a:rPr>
              <a:t>10 </a:t>
            </a:r>
            <a:r>
              <a:rPr lang="de-DE" sz="2800" dirty="0" err="1" smtClean="0">
                <a:latin typeface="Calibri" panose="020F0502020204030204" pitchFamily="34" charset="0"/>
              </a:rPr>
              <a:t>members</a:t>
            </a:r>
            <a:r>
              <a:rPr lang="de-DE" sz="2800" dirty="0" smtClean="0">
                <a:latin typeface="Calibri" panose="020F0502020204030204" pitchFamily="34" charset="0"/>
              </a:rPr>
              <a:t>:</a:t>
            </a:r>
          </a:p>
          <a:p>
            <a:pPr lvl="1">
              <a:spcAft>
                <a:spcPts val="1200"/>
              </a:spcAft>
            </a:pPr>
            <a:r>
              <a:rPr lang="de-DE" dirty="0" smtClean="0">
                <a:latin typeface="Calibri" panose="020F0502020204030204" pitchFamily="34" charset="0"/>
              </a:rPr>
              <a:t>7 Secretaries plus Membership,</a:t>
            </a:r>
            <a:endParaRPr lang="de-DE" dirty="0">
              <a:latin typeface="Calibri" panose="020F0502020204030204" pitchFamily="34" charset="0"/>
            </a:endParaRPr>
          </a:p>
          <a:p>
            <a:pPr lvl="1">
              <a:spcAft>
                <a:spcPts val="1200"/>
              </a:spcAft>
            </a:pPr>
            <a:r>
              <a:rPr lang="de-DE" dirty="0" err="1" smtClean="0">
                <a:latin typeface="Calibri" panose="020F0502020204030204" pitchFamily="34" charset="0"/>
              </a:rPr>
              <a:t>President</a:t>
            </a:r>
            <a:r>
              <a:rPr lang="de-DE" dirty="0" smtClean="0">
                <a:latin typeface="Calibri" panose="020F0502020204030204" pitchFamily="34" charset="0"/>
              </a:rPr>
              <a:t>, SG, IUMI IMO Liaison Officer</a:t>
            </a:r>
          </a:p>
          <a:p>
            <a:pPr>
              <a:spcAft>
                <a:spcPts val="1200"/>
              </a:spcAft>
            </a:pPr>
            <a:r>
              <a:rPr lang="de-DE" sz="2800" dirty="0" err="1" smtClean="0">
                <a:latin typeface="Calibri" panose="020F0502020204030204" pitchFamily="34" charset="0"/>
              </a:rPr>
              <a:t>Recommends</a:t>
            </a:r>
            <a:r>
              <a:rPr lang="de-DE" sz="2800" dirty="0" smtClean="0">
                <a:latin typeface="Calibri" panose="020F0502020204030204" pitchFamily="34" charset="0"/>
              </a:rPr>
              <a:t> Action </a:t>
            </a:r>
            <a:r>
              <a:rPr lang="de-DE" sz="2800" dirty="0" err="1" smtClean="0">
                <a:latin typeface="Calibri" panose="020F0502020204030204" pitchFamily="34" charset="0"/>
              </a:rPr>
              <a:t>to</a:t>
            </a:r>
            <a:r>
              <a:rPr lang="de-DE" sz="2800" dirty="0" smtClean="0">
                <a:latin typeface="Calibri" panose="020F0502020204030204" pitchFamily="34" charset="0"/>
              </a:rPr>
              <a:t> </a:t>
            </a:r>
            <a:r>
              <a:rPr lang="de-DE" sz="2800" dirty="0" err="1" smtClean="0">
                <a:latin typeface="Calibri" panose="020F0502020204030204" pitchFamily="34" charset="0"/>
              </a:rPr>
              <a:t>the</a:t>
            </a:r>
            <a:r>
              <a:rPr lang="de-DE" sz="2800" dirty="0" smtClean="0">
                <a:latin typeface="Calibri" panose="020F0502020204030204" pitchFamily="34" charset="0"/>
              </a:rPr>
              <a:t> IUMI Executive Committee </a:t>
            </a:r>
            <a:r>
              <a:rPr lang="de-DE" sz="2800" dirty="0" err="1" smtClean="0">
                <a:latin typeface="Calibri" panose="020F0502020204030204" pitchFamily="34" charset="0"/>
              </a:rPr>
              <a:t>and</a:t>
            </a:r>
            <a:r>
              <a:rPr lang="de-DE" sz="2800" dirty="0" smtClean="0">
                <a:latin typeface="Calibri" panose="020F0502020204030204" pitchFamily="34" charset="0"/>
              </a:rPr>
              <a:t> </a:t>
            </a:r>
            <a:r>
              <a:rPr lang="de-DE" sz="2800" dirty="0" err="1" smtClean="0">
                <a:latin typeface="Calibri" panose="020F0502020204030204" pitchFamily="34" charset="0"/>
              </a:rPr>
              <a:t>the</a:t>
            </a:r>
            <a:r>
              <a:rPr lang="de-DE" sz="2800" dirty="0" smtClean="0">
                <a:latin typeface="Calibri" panose="020F0502020204030204" pitchFamily="34" charset="0"/>
              </a:rPr>
              <a:t> IUMI Technical Committees</a:t>
            </a:r>
          </a:p>
          <a:p>
            <a:pPr>
              <a:spcAft>
                <a:spcPts val="1200"/>
              </a:spcAft>
            </a:pPr>
            <a:r>
              <a:rPr lang="de-DE" sz="2800" dirty="0" smtClean="0">
                <a:latin typeface="Calibri" panose="020F0502020204030204" pitchFamily="34" charset="0"/>
              </a:rPr>
              <a:t>„</a:t>
            </a:r>
            <a:r>
              <a:rPr lang="de-DE" sz="2800" dirty="0" err="1" smtClean="0">
                <a:latin typeface="Calibri" panose="020F0502020204030204" pitchFamily="34" charset="0"/>
              </a:rPr>
              <a:t>Current</a:t>
            </a:r>
            <a:r>
              <a:rPr lang="de-DE" sz="2800" dirty="0" smtClean="0">
                <a:latin typeface="Calibri" panose="020F0502020204030204" pitchFamily="34" charset="0"/>
              </a:rPr>
              <a:t> </a:t>
            </a:r>
            <a:r>
              <a:rPr lang="de-DE" sz="2800" dirty="0" err="1" smtClean="0">
                <a:latin typeface="Calibri" panose="020F0502020204030204" pitchFamily="34" charset="0"/>
              </a:rPr>
              <a:t>Issue</a:t>
            </a:r>
            <a:r>
              <a:rPr lang="de-DE" sz="2800" dirty="0" smtClean="0">
                <a:latin typeface="Calibri" panose="020F0502020204030204" pitchFamily="34" charset="0"/>
              </a:rPr>
              <a:t> List“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 dirty="0"/>
              <a:t>Lars Lange/ </a:t>
            </a:r>
            <a:r>
              <a:rPr lang="de-CH" spc="-100" dirty="0"/>
              <a:t>Dublin 25/09/2013</a:t>
            </a:r>
          </a:p>
          <a:p>
            <a:pPr>
              <a:defRPr/>
            </a:pPr>
            <a:endParaRPr lang="de-CH" spc="-1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Page </a:t>
            </a:r>
            <a:fld id="{D681B7A2-85A6-4FB4-BE91-795297E93E47}" type="slidenum">
              <a:rPr lang="de-CH" smtClean="0"/>
              <a:pPr>
                <a:defRPr/>
              </a:pPr>
              <a:t>10</a:t>
            </a:fld>
            <a:endParaRPr lang="de-CH"/>
          </a:p>
        </p:txBody>
      </p:sp>
      <p:pic>
        <p:nvPicPr>
          <p:cNvPr id="7" name="Picture 2" descr="IMCC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165304"/>
            <a:ext cx="1619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1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sz="4000" b="1" dirty="0" smtClean="0">
                <a:latin typeface="Calibri" panose="020F0502020204030204" pitchFamily="34" charset="0"/>
              </a:rPr>
              <a:t>4. Political Forum</a:t>
            </a:r>
            <a:endParaRPr lang="de-DE" sz="4000" b="1" dirty="0">
              <a:latin typeface="Calibri" panose="020F05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>
                <a:latin typeface="Calibri" panose="020F0502020204030204" pitchFamily="34" charset="0"/>
              </a:rPr>
              <a:t>Action </a:t>
            </a:r>
            <a:r>
              <a:rPr lang="nb-NO" dirty="0">
                <a:latin typeface="Calibri" panose="020F0502020204030204" pitchFamily="34" charset="0"/>
              </a:rPr>
              <a:t>recommended</a:t>
            </a:r>
            <a:br>
              <a:rPr lang="nb-NO" dirty="0">
                <a:latin typeface="Calibri" panose="020F0502020204030204" pitchFamily="34" charset="0"/>
              </a:rPr>
            </a:br>
            <a:endParaRPr lang="nb-NO" dirty="0">
              <a:latin typeface="Calibri" panose="020F0502020204030204" pitchFamily="34" charset="0"/>
            </a:endParaRPr>
          </a:p>
          <a:p>
            <a:r>
              <a:rPr lang="nb-NO" dirty="0" smtClean="0">
                <a:latin typeface="Calibri" panose="020F0502020204030204" pitchFamily="34" charset="0"/>
              </a:rPr>
              <a:t>Support </a:t>
            </a:r>
            <a:r>
              <a:rPr lang="nb-NO" dirty="0">
                <a:latin typeface="Calibri" panose="020F0502020204030204" pitchFamily="34" charset="0"/>
              </a:rPr>
              <a:t>recommended</a:t>
            </a:r>
            <a:br>
              <a:rPr lang="nb-NO" dirty="0">
                <a:latin typeface="Calibri" panose="020F0502020204030204" pitchFamily="34" charset="0"/>
              </a:rPr>
            </a:br>
            <a:endParaRPr lang="nb-NO" dirty="0">
              <a:latin typeface="Calibri" panose="020F0502020204030204" pitchFamily="34" charset="0"/>
            </a:endParaRPr>
          </a:p>
          <a:p>
            <a:r>
              <a:rPr lang="nb-NO" dirty="0" smtClean="0">
                <a:latin typeface="Calibri" panose="020F0502020204030204" pitchFamily="34" charset="0"/>
              </a:rPr>
              <a:t>Monitor </a:t>
            </a:r>
            <a:r>
              <a:rPr lang="nb-NO" dirty="0">
                <a:latin typeface="Calibri" panose="020F0502020204030204" pitchFamily="34" charset="0"/>
              </a:rPr>
              <a:t>&amp; </a:t>
            </a:r>
            <a:r>
              <a:rPr lang="nb-NO" dirty="0" smtClean="0">
                <a:latin typeface="Calibri" panose="020F0502020204030204" pitchFamily="34" charset="0"/>
              </a:rPr>
              <a:t>Inform</a:t>
            </a:r>
          </a:p>
          <a:p>
            <a:endParaRPr lang="nb-NO" dirty="0">
              <a:latin typeface="Calibri" panose="020F0502020204030204" pitchFamily="34" charset="0"/>
            </a:endParaRPr>
          </a:p>
          <a:p>
            <a:endParaRPr lang="nb-NO" dirty="0" smtClean="0">
              <a:latin typeface="Calibri" panose="020F0502020204030204" pitchFamily="34" charset="0"/>
            </a:endParaRPr>
          </a:p>
          <a:p>
            <a:endParaRPr lang="nb-NO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nb-NO" b="1" dirty="0" smtClean="0">
                <a:latin typeface="Calibri" panose="020F0502020204030204" pitchFamily="34" charset="0"/>
              </a:rPr>
              <a:t>Updated very frequently</a:t>
            </a:r>
            <a:endParaRPr lang="nb-NO" b="1" dirty="0">
              <a:latin typeface="Calibri" panose="020F0502020204030204" pitchFamily="34" charset="0"/>
            </a:endParaRPr>
          </a:p>
          <a:p>
            <a:endParaRPr lang="de-DE" dirty="0" smtClean="0">
              <a:latin typeface="Calibri" panose="020F050202020403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 dirty="0"/>
              <a:t>Lars Lange/ </a:t>
            </a:r>
            <a:r>
              <a:rPr lang="de-CH" spc="-100" dirty="0"/>
              <a:t>Dublin 25/09/2013</a:t>
            </a:r>
          </a:p>
          <a:p>
            <a:pPr>
              <a:defRPr/>
            </a:pPr>
            <a:endParaRPr lang="de-CH" spc="-1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Page </a:t>
            </a:r>
            <a:fld id="{D681B7A2-85A6-4FB4-BE91-795297E93E47}" type="slidenum">
              <a:rPr lang="de-CH" smtClean="0"/>
              <a:pPr>
                <a:defRPr/>
              </a:pPr>
              <a:t>11</a:t>
            </a:fld>
            <a:endParaRPr lang="de-CH"/>
          </a:p>
        </p:txBody>
      </p:sp>
      <p:pic>
        <p:nvPicPr>
          <p:cNvPr id="7" name="Picture 2" descr="IMCC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165304"/>
            <a:ext cx="1619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988840"/>
            <a:ext cx="2734212" cy="368127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scene3d>
            <a:camera prst="orthographicFront">
              <a:rot lat="0" lon="0" rev="20399999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403942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sz="4000" b="1" dirty="0" smtClean="0">
                <a:latin typeface="Calibri" panose="020F0502020204030204" pitchFamily="34" charset="0"/>
              </a:rPr>
              <a:t>4. Political Forum</a:t>
            </a:r>
            <a:endParaRPr lang="de-DE" sz="4000" b="1" dirty="0">
              <a:latin typeface="Calibri" panose="020F050202020403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 dirty="0"/>
              <a:t>Lars Lange/ </a:t>
            </a:r>
            <a:r>
              <a:rPr lang="de-CH" spc="-100" dirty="0"/>
              <a:t>Dublin 25/09/2013</a:t>
            </a:r>
          </a:p>
          <a:p>
            <a:pPr>
              <a:defRPr/>
            </a:pPr>
            <a:endParaRPr lang="de-CH" spc="-1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Page </a:t>
            </a:r>
            <a:fld id="{D681B7A2-85A6-4FB4-BE91-795297E93E47}" type="slidenum">
              <a:rPr lang="de-CH" smtClean="0"/>
              <a:pPr>
                <a:defRPr/>
              </a:pPr>
              <a:t>12</a:t>
            </a:fld>
            <a:endParaRPr lang="de-CH"/>
          </a:p>
        </p:txBody>
      </p:sp>
      <p:sp>
        <p:nvSpPr>
          <p:cNvPr id="8" name="Rechteck 7"/>
          <p:cNvSpPr/>
          <p:nvPr/>
        </p:nvSpPr>
        <p:spPr>
          <a:xfrm>
            <a:off x="1568613" y="1602113"/>
            <a:ext cx="7560000" cy="5256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nb-NO" sz="3200" b="1" dirty="0">
                <a:latin typeface="Calibri" panose="020F0502020204030204" pitchFamily="34" charset="0"/>
              </a:rPr>
              <a:t>Action recommended </a:t>
            </a:r>
            <a:endParaRPr lang="nb-NO" sz="3200" b="1" dirty="0" smtClean="0">
              <a:latin typeface="Calibri" panose="020F0502020204030204" pitchFamily="34" charset="0"/>
            </a:endParaRPr>
          </a:p>
          <a:p>
            <a:endParaRPr lang="nb-NO" sz="3200" dirty="0" smtClean="0">
              <a:latin typeface="Calibri" panose="020F0502020204030204" pitchFamily="34" charset="0"/>
            </a:endParaRPr>
          </a:p>
          <a:p>
            <a:endParaRPr lang="nb-NO" sz="3200" dirty="0">
              <a:latin typeface="Calibri" panose="020F0502020204030204" pitchFamily="34" charset="0"/>
            </a:endParaRPr>
          </a:p>
          <a:p>
            <a:endParaRPr lang="nb-NO" sz="3200" dirty="0" smtClean="0">
              <a:latin typeface="Calibri" panose="020F0502020204030204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nb-NO" sz="3200" dirty="0" smtClean="0">
                <a:latin typeface="Calibri" panose="020F0502020204030204" pitchFamily="34" charset="0"/>
              </a:rPr>
              <a:t>Container Ship Safety</a:t>
            </a:r>
            <a:endParaRPr lang="nb-NO" sz="3200" dirty="0">
              <a:latin typeface="Calibri" panose="020F0502020204030204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nb-NO" sz="3200" dirty="0">
                <a:latin typeface="Calibri" panose="020F0502020204030204" pitchFamily="34" charset="0"/>
              </a:rPr>
              <a:t>Places of </a:t>
            </a:r>
            <a:r>
              <a:rPr lang="nb-NO" sz="3200" dirty="0" smtClean="0">
                <a:latin typeface="Calibri" panose="020F0502020204030204" pitchFamily="34" charset="0"/>
              </a:rPr>
              <a:t>Refuge</a:t>
            </a:r>
            <a:endParaRPr lang="nb-NO" sz="3200" dirty="0">
              <a:latin typeface="Calibri" panose="020F0502020204030204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nb-NO" sz="3200" dirty="0">
                <a:latin typeface="Calibri" panose="020F0502020204030204" pitchFamily="34" charset="0"/>
              </a:rPr>
              <a:t>Cat </a:t>
            </a:r>
            <a:r>
              <a:rPr lang="nb-NO" sz="3200" dirty="0" smtClean="0">
                <a:latin typeface="Calibri" panose="020F0502020204030204" pitchFamily="34" charset="0"/>
              </a:rPr>
              <a:t>Fines </a:t>
            </a:r>
            <a:r>
              <a:rPr lang="nb-NO" sz="3200" dirty="0">
                <a:latin typeface="Calibri" panose="020F0502020204030204" pitchFamily="34" charset="0"/>
              </a:rPr>
              <a:t>&amp; </a:t>
            </a:r>
            <a:r>
              <a:rPr lang="nb-NO" sz="3200" dirty="0" smtClean="0">
                <a:latin typeface="Calibri" panose="020F0502020204030204" pitchFamily="34" charset="0"/>
              </a:rPr>
              <a:t>Low Sulphur Fuels</a:t>
            </a:r>
            <a:endParaRPr lang="nb-NO" sz="3200" dirty="0">
              <a:latin typeface="Calibri" panose="020F0502020204030204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nb-NO" sz="3200" dirty="0">
                <a:latin typeface="Calibri" panose="020F0502020204030204" pitchFamily="34" charset="0"/>
              </a:rPr>
              <a:t>GA </a:t>
            </a:r>
            <a:r>
              <a:rPr lang="nb-NO" sz="3200" dirty="0" smtClean="0">
                <a:latin typeface="Calibri" panose="020F0502020204030204" pitchFamily="34" charset="0"/>
              </a:rPr>
              <a:t>– YAR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nb-NO" sz="3200" dirty="0">
              <a:latin typeface="Calibri" panose="020F0502020204030204" pitchFamily="34" charset="0"/>
            </a:endParaRPr>
          </a:p>
        </p:txBody>
      </p:sp>
      <p:pic>
        <p:nvPicPr>
          <p:cNvPr id="9" name="Content Placeholder 4" descr="UKAS%20BILDE%20Uvanlig%20containerposisjonering_600x338px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48291" y="1772816"/>
            <a:ext cx="3451271" cy="1944216"/>
          </a:xfrm>
        </p:spPr>
      </p:pic>
      <p:pic>
        <p:nvPicPr>
          <p:cNvPr id="7" name="Picture 2" descr="IMCC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165304"/>
            <a:ext cx="1619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17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sz="4000" b="1" dirty="0" smtClean="0">
                <a:latin typeface="Calibri" panose="020F0502020204030204" pitchFamily="34" charset="0"/>
              </a:rPr>
              <a:t>4. Political Forum</a:t>
            </a:r>
            <a:endParaRPr lang="de-DE" sz="4000" b="1" dirty="0">
              <a:latin typeface="Calibri" panose="020F05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b="1" dirty="0" smtClean="0">
                <a:latin typeface="Calibri" panose="020F0502020204030204" pitchFamily="34" charset="0"/>
              </a:rPr>
              <a:t>Support recommended </a:t>
            </a:r>
            <a:endParaRPr lang="nb-NO" b="1" dirty="0">
              <a:latin typeface="Calibri" panose="020F0502020204030204" pitchFamily="34" charset="0"/>
            </a:endParaRPr>
          </a:p>
          <a:p>
            <a:endParaRPr lang="nb-NO" sz="2800" dirty="0" smtClean="0"/>
          </a:p>
          <a:p>
            <a:endParaRPr lang="nb-NO" sz="2800" dirty="0" smtClean="0"/>
          </a:p>
          <a:p>
            <a:endParaRPr lang="nb-NO" sz="2800" dirty="0" smtClean="0"/>
          </a:p>
          <a:p>
            <a:pPr>
              <a:spcAft>
                <a:spcPts val="1200"/>
              </a:spcAft>
            </a:pPr>
            <a:r>
              <a:rPr lang="nb-NO" dirty="0" smtClean="0">
                <a:latin typeface="Calibri" panose="020F0502020204030204" pitchFamily="34" charset="0"/>
              </a:rPr>
              <a:t>Passenger Ship Safety</a:t>
            </a:r>
            <a:endParaRPr lang="nb-NO" dirty="0">
              <a:latin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nb-NO" dirty="0">
                <a:latin typeface="Calibri" panose="020F0502020204030204" pitchFamily="34" charset="0"/>
              </a:rPr>
              <a:t>Liquefaction</a:t>
            </a:r>
          </a:p>
          <a:p>
            <a:pPr>
              <a:spcAft>
                <a:spcPts val="1200"/>
              </a:spcAft>
            </a:pPr>
            <a:r>
              <a:rPr lang="nb-NO" dirty="0">
                <a:latin typeface="Calibri" panose="020F0502020204030204" pitchFamily="34" charset="0"/>
              </a:rPr>
              <a:t>Arctic </a:t>
            </a:r>
            <a:r>
              <a:rPr lang="nb-NO" dirty="0" smtClean="0">
                <a:latin typeface="Calibri" panose="020F0502020204030204" pitchFamily="34" charset="0"/>
              </a:rPr>
              <a:t>Sailings</a:t>
            </a:r>
            <a:endParaRPr lang="nb-NO" dirty="0">
              <a:latin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nb-NO" dirty="0">
                <a:latin typeface="Calibri" panose="020F0502020204030204" pitchFamily="34" charset="0"/>
              </a:rPr>
              <a:t>Maritime </a:t>
            </a:r>
            <a:r>
              <a:rPr lang="nb-NO" dirty="0" smtClean="0">
                <a:latin typeface="Calibri" panose="020F0502020204030204" pitchFamily="34" charset="0"/>
              </a:rPr>
              <a:t>Security</a:t>
            </a:r>
            <a:endParaRPr lang="nb-NO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de-DE" dirty="0" smtClean="0">
              <a:latin typeface="Calibri" panose="020F050202020403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 dirty="0"/>
              <a:t>Lars Lange/ </a:t>
            </a:r>
            <a:r>
              <a:rPr lang="de-CH" spc="-100" dirty="0"/>
              <a:t>Dublin 25/09/2013</a:t>
            </a:r>
          </a:p>
          <a:p>
            <a:pPr>
              <a:defRPr/>
            </a:pPr>
            <a:endParaRPr lang="de-CH" spc="-1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Page </a:t>
            </a:r>
            <a:fld id="{D681B7A2-85A6-4FB4-BE91-795297E93E47}" type="slidenum">
              <a:rPr lang="de-CH" smtClean="0"/>
              <a:pPr>
                <a:defRPr/>
              </a:pPr>
              <a:t>13</a:t>
            </a:fld>
            <a:endParaRPr lang="de-CH"/>
          </a:p>
        </p:txBody>
      </p:sp>
      <p:pic>
        <p:nvPicPr>
          <p:cNvPr id="7" name="Picture 2" descr="IMCC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165304"/>
            <a:ext cx="1619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ontent Placeholder 4" descr="Iceberg-we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38903" y="1683562"/>
            <a:ext cx="3343841" cy="224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1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sz="4000" b="1" dirty="0" smtClean="0">
                <a:latin typeface="Calibri" panose="020F0502020204030204" pitchFamily="34" charset="0"/>
              </a:rPr>
              <a:t>4. Political Forum</a:t>
            </a:r>
            <a:endParaRPr lang="de-DE" sz="4000" b="1" dirty="0">
              <a:latin typeface="Calibri" panose="020F050202020403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 dirty="0"/>
              <a:t>Lars Lange/ </a:t>
            </a:r>
            <a:r>
              <a:rPr lang="de-CH" spc="-100" dirty="0"/>
              <a:t>Dublin 25/09/2013</a:t>
            </a:r>
          </a:p>
          <a:p>
            <a:pPr>
              <a:defRPr/>
            </a:pPr>
            <a:endParaRPr lang="de-CH" spc="-1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Page </a:t>
            </a:r>
            <a:fld id="{D681B7A2-85A6-4FB4-BE91-795297E93E47}" type="slidenum">
              <a:rPr lang="de-CH" smtClean="0"/>
              <a:pPr>
                <a:defRPr/>
              </a:pPr>
              <a:t>14</a:t>
            </a:fld>
            <a:endParaRPr lang="de-CH"/>
          </a:p>
        </p:txBody>
      </p:sp>
      <p:sp>
        <p:nvSpPr>
          <p:cNvPr id="8" name="Rechteck 7"/>
          <p:cNvSpPr/>
          <p:nvPr/>
        </p:nvSpPr>
        <p:spPr>
          <a:xfrm>
            <a:off x="1584000" y="1602000"/>
            <a:ext cx="7560000" cy="5256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26734D"/>
              </a:buClr>
            </a:pPr>
            <a:r>
              <a:rPr lang="nb-NO" sz="3200" b="1" dirty="0">
                <a:latin typeface="Calibri" panose="020F0502020204030204" pitchFamily="34" charset="0"/>
              </a:rPr>
              <a:t>Monitor </a:t>
            </a:r>
            <a:r>
              <a:rPr lang="nb-NO" sz="3200" b="1" dirty="0" smtClean="0">
                <a:latin typeface="Calibri" panose="020F0502020204030204" pitchFamily="34" charset="0"/>
              </a:rPr>
              <a:t>&amp; Inform</a:t>
            </a:r>
            <a:endParaRPr lang="nb-NO" sz="3200" b="1" dirty="0">
              <a:latin typeface="Calibri" panose="020F0502020204030204" pitchFamily="34" charset="0"/>
            </a:endParaRPr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  <a:p>
            <a:pPr marL="342900" indent="-342900" eaLnBrk="0" hangingPunct="0">
              <a:spcBef>
                <a:spcPct val="20000"/>
              </a:spcBef>
              <a:spcAft>
                <a:spcPts val="1200"/>
              </a:spcAft>
              <a:buClr>
                <a:srgbClr val="26734D"/>
              </a:buClr>
              <a:buFont typeface="Wingdings" pitchFamily="2" charset="2"/>
              <a:buChar char="§"/>
            </a:pPr>
            <a:r>
              <a:rPr lang="nb-NO" sz="3200" dirty="0">
                <a:latin typeface="Calibri" panose="020F0502020204030204" pitchFamily="34" charset="0"/>
              </a:rPr>
              <a:t>Sanctions</a:t>
            </a:r>
          </a:p>
          <a:p>
            <a:pPr marL="342900" indent="-342900" eaLnBrk="0" hangingPunct="0">
              <a:spcBef>
                <a:spcPct val="20000"/>
              </a:spcBef>
              <a:spcAft>
                <a:spcPts val="1200"/>
              </a:spcAft>
              <a:buClr>
                <a:srgbClr val="26734D"/>
              </a:buClr>
              <a:buFont typeface="Wingdings" pitchFamily="2" charset="2"/>
              <a:buChar char="§"/>
            </a:pPr>
            <a:r>
              <a:rPr lang="nb-NO" sz="3200" dirty="0">
                <a:latin typeface="Calibri" panose="020F0502020204030204" pitchFamily="34" charset="0"/>
              </a:rPr>
              <a:t>Theft </a:t>
            </a:r>
            <a:r>
              <a:rPr lang="nb-NO" sz="3200" dirty="0" smtClean="0">
                <a:latin typeface="Calibri" panose="020F0502020204030204" pitchFamily="34" charset="0"/>
              </a:rPr>
              <a:t>Prevention</a:t>
            </a:r>
            <a:endParaRPr lang="nb-NO" sz="3200" dirty="0">
              <a:latin typeface="Calibri" panose="020F050202020403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spcAft>
                <a:spcPts val="1200"/>
              </a:spcAft>
              <a:buClr>
                <a:srgbClr val="26734D"/>
              </a:buClr>
              <a:buFont typeface="Wingdings" pitchFamily="2" charset="2"/>
              <a:buChar char="§"/>
            </a:pPr>
            <a:r>
              <a:rPr lang="nb-NO" sz="3200" dirty="0">
                <a:latin typeface="Calibri" panose="020F0502020204030204" pitchFamily="34" charset="0"/>
              </a:rPr>
              <a:t>Ballast </a:t>
            </a:r>
            <a:r>
              <a:rPr lang="nb-NO" sz="3200" dirty="0" smtClean="0">
                <a:latin typeface="Calibri" panose="020F0502020204030204" pitchFamily="34" charset="0"/>
              </a:rPr>
              <a:t>Water</a:t>
            </a:r>
            <a:endParaRPr lang="nb-NO" sz="3200" dirty="0">
              <a:latin typeface="Calibri" panose="020F0502020204030204" pitchFamily="34" charset="0"/>
            </a:endParaRPr>
          </a:p>
        </p:txBody>
      </p:sp>
      <p:pic>
        <p:nvPicPr>
          <p:cNvPr id="7" name="Picture 2" descr="IMCC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165304"/>
            <a:ext cx="1619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Content Placeholder 4" descr="shutterstock_308867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983925" y="1700808"/>
            <a:ext cx="4022114" cy="2691160"/>
          </a:xfrm>
        </p:spPr>
      </p:pic>
    </p:spTree>
    <p:extLst>
      <p:ext uri="{BB962C8B-B14F-4D97-AF65-F5344CB8AC3E}">
        <p14:creationId xmlns:p14="http://schemas.microsoft.com/office/powerpoint/2010/main" val="389317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sz="4000" b="1" dirty="0" smtClean="0">
                <a:latin typeface="Calibri" panose="020F0502020204030204" pitchFamily="34" charset="0"/>
              </a:rPr>
              <a:t>4. Political Forum</a:t>
            </a:r>
            <a:endParaRPr lang="de-DE" sz="4000" b="1" dirty="0">
              <a:latin typeface="Calibri" panose="020F05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>
              <a:latin typeface="Calibri" panose="020F050202020403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 dirty="0"/>
              <a:t>Lars Lange/ </a:t>
            </a:r>
            <a:r>
              <a:rPr lang="de-CH" spc="-100" dirty="0"/>
              <a:t>Dublin 25/09/2013</a:t>
            </a:r>
          </a:p>
          <a:p>
            <a:pPr>
              <a:defRPr/>
            </a:pPr>
            <a:endParaRPr lang="de-CH" spc="-1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Page </a:t>
            </a:r>
            <a:fld id="{D681B7A2-85A6-4FB4-BE91-795297E93E47}" type="slidenum">
              <a:rPr lang="de-CH" smtClean="0"/>
              <a:pPr>
                <a:defRPr/>
              </a:pPr>
              <a:t>15</a:t>
            </a:fld>
            <a:endParaRPr lang="de-CH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00808"/>
            <a:ext cx="6184706" cy="5035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feil nach rechts 8"/>
          <p:cNvSpPr/>
          <p:nvPr/>
        </p:nvSpPr>
        <p:spPr>
          <a:xfrm rot="1728962">
            <a:off x="420081" y="2821658"/>
            <a:ext cx="2945840" cy="7929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Picture 2" descr="IMCC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165304"/>
            <a:ext cx="1619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1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>
          <a:xfrm>
            <a:off x="1785938" y="285750"/>
            <a:ext cx="6829425" cy="1143000"/>
          </a:xfrm>
        </p:spPr>
        <p:txBody>
          <a:bodyPr/>
          <a:lstStyle/>
          <a:p>
            <a:pPr algn="l" eaLnBrk="1" hangingPunct="1"/>
            <a:r>
              <a:rPr lang="en-US" sz="4000" b="1" dirty="0" smtClean="0">
                <a:latin typeface="Calibri" panose="020F0502020204030204" pitchFamily="34" charset="0"/>
              </a:rPr>
              <a:t>Agenda</a:t>
            </a:r>
            <a:endParaRPr lang="de-CH" sz="4000" dirty="0" smtClean="0">
              <a:latin typeface="Calibri" panose="020F0502020204030204" pitchFamily="34" charset="0"/>
            </a:endParaRPr>
          </a:p>
        </p:txBody>
      </p:sp>
      <p:sp>
        <p:nvSpPr>
          <p:cNvPr id="4099" name="Datumsplatzhalter 6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CH" smtClean="0"/>
          </a:p>
        </p:txBody>
      </p:sp>
      <p:sp>
        <p:nvSpPr>
          <p:cNvPr id="4101" name="Fußzeilenplatzhalter 8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dirty="0"/>
              <a:t>Lars Lange/ </a:t>
            </a:r>
            <a:r>
              <a:rPr lang="de-CH" spc="-100" dirty="0" smtClean="0"/>
              <a:t>Dublin 25/09/2013</a:t>
            </a:r>
            <a:endParaRPr lang="de-CH" spc="-100" dirty="0"/>
          </a:p>
          <a:p>
            <a:pPr eaLnBrk="1" hangingPunct="1"/>
            <a:endParaRPr lang="de-CH" dirty="0" smtClean="0"/>
          </a:p>
        </p:txBody>
      </p:sp>
      <p:sp>
        <p:nvSpPr>
          <p:cNvPr id="4102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What is IUMI?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“IUMI 2015”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IUMI 2015: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Lobbying</a:t>
            </a:r>
            <a:endParaRPr lang="en-US" sz="28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Political Forum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b="1" dirty="0">
                <a:latin typeface="Calibri" panose="020F0502020204030204" pitchFamily="34" charset="0"/>
              </a:rPr>
              <a:t>IUMI 2015: </a:t>
            </a:r>
            <a:r>
              <a:rPr lang="en-US" sz="2800" b="1" dirty="0" smtClean="0">
                <a:latin typeface="Calibri" panose="020F0502020204030204" pitchFamily="34" charset="0"/>
              </a:rPr>
              <a:t>Information</a:t>
            </a:r>
            <a:endParaRPr lang="en-US" sz="2800" b="1" dirty="0">
              <a:latin typeface="Calibri" panose="020F0502020204030204" pitchFamily="34" charset="0"/>
            </a:endParaRPr>
          </a:p>
          <a:p>
            <a:pPr marL="45720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IUMI London Conference 2013</a:t>
            </a:r>
          </a:p>
        </p:txBody>
      </p:sp>
      <p:pic>
        <p:nvPicPr>
          <p:cNvPr id="7" name="Picture 2" descr="IMCC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165304"/>
            <a:ext cx="1619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CH" dirty="0" smtClean="0"/>
              <a:t>Page </a:t>
            </a:r>
            <a:fld id="{D681B7A2-85A6-4FB4-BE91-795297E93E47}" type="slidenum">
              <a:rPr lang="de-CH" smtClean="0"/>
              <a:pPr>
                <a:defRPr/>
              </a:pPr>
              <a:t>16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4055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sz="4000" b="1" spc="-100" dirty="0" smtClean="0">
                <a:latin typeface="Calibri" panose="020F0502020204030204" pitchFamily="34" charset="0"/>
              </a:rPr>
              <a:t>5. IUMI 2015: More Information</a:t>
            </a:r>
            <a:endParaRPr lang="de-DE" sz="4000" b="1" spc="-100" dirty="0">
              <a:latin typeface="Calibri" panose="020F05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de-DE" sz="2800" dirty="0" smtClean="0">
                <a:latin typeface="Calibri" panose="020F0502020204030204" pitchFamily="34" charset="0"/>
              </a:rPr>
              <a:t>„IUMI Eye“ Newsletter</a:t>
            </a:r>
          </a:p>
          <a:p>
            <a:pPr>
              <a:spcAft>
                <a:spcPts val="600"/>
              </a:spcAft>
            </a:pPr>
            <a:r>
              <a:rPr lang="de-DE" sz="2800" dirty="0" smtClean="0">
                <a:latin typeface="Calibri" panose="020F0502020204030204" pitchFamily="34" charset="0"/>
              </a:rPr>
              <a:t>Homepage</a:t>
            </a:r>
          </a:p>
          <a:p>
            <a:pPr>
              <a:spcAft>
                <a:spcPts val="600"/>
              </a:spcAft>
            </a:pPr>
            <a:r>
              <a:rPr lang="de-DE" sz="2800" dirty="0" smtClean="0">
                <a:latin typeface="Calibri" panose="020F0502020204030204" pitchFamily="34" charset="0"/>
              </a:rPr>
              <a:t>Press </a:t>
            </a:r>
            <a:r>
              <a:rPr lang="de-DE" sz="2800" dirty="0">
                <a:latin typeface="Calibri" panose="020F0502020204030204" pitchFamily="34" charset="0"/>
              </a:rPr>
              <a:t>R</a:t>
            </a:r>
            <a:r>
              <a:rPr lang="de-DE" sz="2800" dirty="0" smtClean="0">
                <a:latin typeface="Calibri" panose="020F0502020204030204" pitchFamily="34" charset="0"/>
              </a:rPr>
              <a:t>eleases, Position </a:t>
            </a:r>
            <a:r>
              <a:rPr lang="de-DE" sz="2800" dirty="0">
                <a:latin typeface="Calibri" panose="020F0502020204030204" pitchFamily="34" charset="0"/>
              </a:rPr>
              <a:t>P</a:t>
            </a:r>
            <a:r>
              <a:rPr lang="de-DE" sz="2800" dirty="0" smtClean="0">
                <a:latin typeface="Calibri" panose="020F0502020204030204" pitchFamily="34" charset="0"/>
              </a:rPr>
              <a:t>apers</a:t>
            </a:r>
            <a:r>
              <a:rPr lang="de-DE" sz="2800" dirty="0">
                <a:latin typeface="Calibri" panose="020F0502020204030204" pitchFamily="34" charset="0"/>
              </a:rPr>
              <a:t>, </a:t>
            </a:r>
            <a:r>
              <a:rPr lang="de-DE" sz="2800" dirty="0" smtClean="0">
                <a:latin typeface="Calibri" panose="020F0502020204030204" pitchFamily="34" charset="0"/>
              </a:rPr>
              <a:t>Interviews</a:t>
            </a:r>
          </a:p>
          <a:p>
            <a:pPr>
              <a:spcAft>
                <a:spcPts val="600"/>
              </a:spcAft>
            </a:pPr>
            <a:r>
              <a:rPr lang="de-DE" sz="2800" dirty="0" smtClean="0">
                <a:latin typeface="Calibri" panose="020F0502020204030204" pitchFamily="34" charset="0"/>
              </a:rPr>
              <a:t>Conference</a:t>
            </a:r>
            <a:endParaRPr lang="de-DE" sz="2800" dirty="0">
              <a:latin typeface="Calibri" panose="020F0502020204030204" pitchFamily="34" charset="0"/>
            </a:endParaRPr>
          </a:p>
          <a:p>
            <a:pPr lvl="1"/>
            <a:endParaRPr lang="de-DE" dirty="0" smtClean="0">
              <a:latin typeface="Calibri" panose="020F050202020403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 dirty="0"/>
              <a:t>Lars Lange/ </a:t>
            </a:r>
            <a:r>
              <a:rPr lang="de-CH" spc="-100" dirty="0"/>
              <a:t>Dublin 25/09/2013</a:t>
            </a:r>
          </a:p>
          <a:p>
            <a:pPr>
              <a:defRPr/>
            </a:pPr>
            <a:endParaRPr lang="de-CH" spc="-1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Page </a:t>
            </a:r>
            <a:fld id="{D681B7A2-85A6-4FB4-BE91-795297E93E47}" type="slidenum">
              <a:rPr lang="de-CH" smtClean="0"/>
              <a:pPr>
                <a:defRPr/>
              </a:pPr>
              <a:t>17</a:t>
            </a:fld>
            <a:endParaRPr lang="de-CH"/>
          </a:p>
        </p:txBody>
      </p:sp>
      <p:pic>
        <p:nvPicPr>
          <p:cNvPr id="7" name="Picture 2" descr="IMCC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165304"/>
            <a:ext cx="1619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68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b="1" dirty="0" smtClean="0">
                <a:latin typeface="Calibri" panose="020F0502020204030204" pitchFamily="34" charset="0"/>
              </a:rPr>
              <a:t>5. More Information: IUMI Eye</a:t>
            </a:r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/>
            <a:r>
              <a:rPr lang="de-CH" dirty="0"/>
              <a:t>Lars Lange/ </a:t>
            </a:r>
            <a:r>
              <a:rPr lang="de-CH" spc="-100" dirty="0"/>
              <a:t>Dublin 25/09/2013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Page </a:t>
            </a:r>
            <a:fld id="{D681B7A2-85A6-4FB4-BE91-795297E93E47}" type="slidenum">
              <a:rPr lang="de-CH" smtClean="0"/>
              <a:pPr>
                <a:defRPr/>
              </a:pPr>
              <a:t>18</a:t>
            </a:fld>
            <a:endParaRPr lang="de-CH"/>
          </a:p>
        </p:txBody>
      </p:sp>
      <p:sp>
        <p:nvSpPr>
          <p:cNvPr id="9" name="Textfeld 8"/>
          <p:cNvSpPr txBox="1"/>
          <p:nvPr/>
        </p:nvSpPr>
        <p:spPr>
          <a:xfrm>
            <a:off x="1584000" y="1601998"/>
            <a:ext cx="7560000" cy="5256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114800" lvl="8" indent="-4572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dirty="0" smtClean="0">
                <a:latin typeface="Calibri" panose="020F0502020204030204" pitchFamily="34" charset="0"/>
              </a:rPr>
              <a:t>Quarterly </a:t>
            </a:r>
            <a:r>
              <a:rPr lang="de-DE" sz="2800" dirty="0" err="1" smtClean="0">
                <a:latin typeface="Calibri" panose="020F0502020204030204" pitchFamily="34" charset="0"/>
              </a:rPr>
              <a:t>newsletter</a:t>
            </a:r>
            <a:endParaRPr lang="de-DE" sz="2800" dirty="0" smtClean="0">
              <a:latin typeface="Calibri" panose="020F0502020204030204" pitchFamily="34" charset="0"/>
            </a:endParaRPr>
          </a:p>
          <a:p>
            <a:pPr marL="4114800" lvl="8" indent="-4572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dirty="0" smtClean="0">
                <a:latin typeface="Calibri" panose="020F0502020204030204" pitchFamily="34" charset="0"/>
              </a:rPr>
              <a:t>Information </a:t>
            </a:r>
            <a:r>
              <a:rPr lang="de-DE" sz="2800" dirty="0" err="1" smtClean="0">
                <a:latin typeface="Calibri" panose="020F0502020204030204" pitchFamily="34" charset="0"/>
              </a:rPr>
              <a:t>for</a:t>
            </a:r>
            <a:r>
              <a:rPr lang="de-DE" sz="2800" dirty="0" smtClean="0">
                <a:latin typeface="Calibri" panose="020F0502020204030204" pitchFamily="34" charset="0"/>
              </a:rPr>
              <a:t> </a:t>
            </a:r>
            <a:r>
              <a:rPr lang="de-DE" sz="2800" dirty="0" err="1" smtClean="0">
                <a:latin typeface="Calibri" panose="020F0502020204030204" pitchFamily="34" charset="0"/>
              </a:rPr>
              <a:t>both</a:t>
            </a:r>
            <a:r>
              <a:rPr lang="de-DE" sz="2800" dirty="0" smtClean="0">
                <a:latin typeface="Calibri" panose="020F0502020204030204" pitchFamily="34" charset="0"/>
              </a:rPr>
              <a:t>, </a:t>
            </a:r>
            <a:r>
              <a:rPr lang="de-DE" sz="2800" dirty="0" err="1" smtClean="0">
                <a:latin typeface="Calibri" panose="020F0502020204030204" pitchFamily="34" charset="0"/>
              </a:rPr>
              <a:t>membership</a:t>
            </a:r>
            <a:r>
              <a:rPr lang="de-DE" sz="2800" dirty="0" smtClean="0">
                <a:latin typeface="Calibri" panose="020F0502020204030204" pitchFamily="34" charset="0"/>
              </a:rPr>
              <a:t> </a:t>
            </a:r>
            <a:r>
              <a:rPr lang="de-DE" sz="2800" dirty="0" err="1" smtClean="0">
                <a:latin typeface="Calibri" panose="020F0502020204030204" pitchFamily="34" charset="0"/>
              </a:rPr>
              <a:t>and</a:t>
            </a:r>
            <a:r>
              <a:rPr lang="de-DE" sz="2800" dirty="0" smtClean="0">
                <a:latin typeface="Calibri" panose="020F0502020204030204" pitchFamily="34" charset="0"/>
              </a:rPr>
              <a:t> </a:t>
            </a:r>
            <a:r>
              <a:rPr lang="de-DE" sz="2800" dirty="0" err="1" smtClean="0">
                <a:latin typeface="Calibri" panose="020F0502020204030204" pitchFamily="34" charset="0"/>
              </a:rPr>
              <a:t>interested</a:t>
            </a:r>
            <a:r>
              <a:rPr lang="de-DE" sz="2800" dirty="0" smtClean="0">
                <a:latin typeface="Calibri" panose="020F0502020204030204" pitchFamily="34" charset="0"/>
              </a:rPr>
              <a:t> </a:t>
            </a:r>
            <a:r>
              <a:rPr lang="de-DE" sz="2800" dirty="0" err="1" smtClean="0">
                <a:latin typeface="Calibri" panose="020F0502020204030204" pitchFamily="34" charset="0"/>
              </a:rPr>
              <a:t>third</a:t>
            </a:r>
            <a:r>
              <a:rPr lang="de-DE" sz="2800" dirty="0" smtClean="0">
                <a:latin typeface="Calibri" panose="020F0502020204030204" pitchFamily="34" charset="0"/>
              </a:rPr>
              <a:t> </a:t>
            </a:r>
            <a:r>
              <a:rPr lang="de-DE" sz="2800" dirty="0" err="1" smtClean="0">
                <a:latin typeface="Calibri" panose="020F0502020204030204" pitchFamily="34" charset="0"/>
              </a:rPr>
              <a:t>parties</a:t>
            </a:r>
            <a:endParaRPr lang="de-DE" sz="2800" dirty="0" smtClean="0">
              <a:latin typeface="Calibri" panose="020F0502020204030204" pitchFamily="34" charset="0"/>
            </a:endParaRPr>
          </a:p>
          <a:p>
            <a:pPr marL="4114800" lvl="8" indent="-4572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dirty="0" smtClean="0">
                <a:latin typeface="Calibri" panose="020F0502020204030204" pitchFamily="34" charset="0"/>
                <a:hlinkClick r:id="rId2"/>
              </a:rPr>
              <a:t>www.iumi.com</a:t>
            </a:r>
            <a:endParaRPr lang="de-DE" sz="2800" dirty="0">
              <a:latin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de-DE" sz="2800" dirty="0">
              <a:latin typeface="Calibri" panose="020F0502020204030204" pitchFamily="34" charset="0"/>
            </a:endParaRPr>
          </a:p>
        </p:txBody>
      </p:sp>
      <p:pic>
        <p:nvPicPr>
          <p:cNvPr id="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000" y="1566015"/>
            <a:ext cx="3730782" cy="526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IMCC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165304"/>
            <a:ext cx="1619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85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b="1" spc="-100" dirty="0" smtClean="0">
                <a:latin typeface="Calibri" panose="020F0502020204030204" pitchFamily="34" charset="0"/>
              </a:rPr>
              <a:t>5. More Information: Homepage</a:t>
            </a:r>
            <a:endParaRPr lang="de-DE" spc="-100" dirty="0">
              <a:latin typeface="Calibri" panose="020F050202020403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/>
            <a:r>
              <a:rPr lang="de-CH" dirty="0"/>
              <a:t>Lars Lange/ </a:t>
            </a:r>
            <a:r>
              <a:rPr lang="de-CH" spc="-100" dirty="0"/>
              <a:t>Dublin 25/09/2013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Page </a:t>
            </a:r>
            <a:fld id="{D681B7A2-85A6-4FB4-BE91-795297E93E47}" type="slidenum">
              <a:rPr lang="de-CH" smtClean="0"/>
              <a:pPr>
                <a:defRPr/>
              </a:pPr>
              <a:t>19</a:t>
            </a:fld>
            <a:endParaRPr lang="de-CH"/>
          </a:p>
        </p:txBody>
      </p:sp>
      <p:pic>
        <p:nvPicPr>
          <p:cNvPr id="7" name="Picture 2" descr="IMCC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165304"/>
            <a:ext cx="1619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00808"/>
            <a:ext cx="6184706" cy="5035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IMCC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712" y="6317704"/>
            <a:ext cx="1619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77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>
          <a:xfrm>
            <a:off x="1785938" y="285750"/>
            <a:ext cx="6829425" cy="1143000"/>
          </a:xfrm>
        </p:spPr>
        <p:txBody>
          <a:bodyPr/>
          <a:lstStyle/>
          <a:p>
            <a:pPr algn="l" eaLnBrk="1" hangingPunct="1"/>
            <a:r>
              <a:rPr lang="en-US" sz="4000" b="1" dirty="0" smtClean="0">
                <a:latin typeface="Calibri" panose="020F0502020204030204" pitchFamily="34" charset="0"/>
              </a:rPr>
              <a:t>Agenda</a:t>
            </a:r>
            <a:endParaRPr lang="de-CH" sz="4000" dirty="0" smtClean="0">
              <a:latin typeface="Calibri" panose="020F0502020204030204" pitchFamily="34" charset="0"/>
            </a:endParaRPr>
          </a:p>
        </p:txBody>
      </p:sp>
      <p:sp>
        <p:nvSpPr>
          <p:cNvPr id="4099" name="Datumsplatzhalter 6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CH" smtClean="0"/>
          </a:p>
        </p:txBody>
      </p:sp>
      <p:sp>
        <p:nvSpPr>
          <p:cNvPr id="4101" name="Fußzeilenplatzhalter 8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dirty="0"/>
              <a:t>Lars Lange/ </a:t>
            </a:r>
            <a:r>
              <a:rPr lang="de-CH" spc="-100" dirty="0" smtClean="0"/>
              <a:t>Dublin 25/09/2013</a:t>
            </a:r>
            <a:endParaRPr lang="de-CH" spc="-100" dirty="0"/>
          </a:p>
          <a:p>
            <a:pPr eaLnBrk="1" hangingPunct="1"/>
            <a:endParaRPr lang="de-CH" dirty="0" smtClean="0"/>
          </a:p>
        </p:txBody>
      </p:sp>
      <p:sp>
        <p:nvSpPr>
          <p:cNvPr id="4102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b="1" dirty="0" smtClean="0">
                <a:latin typeface="Calibri" panose="020F0502020204030204" pitchFamily="34" charset="0"/>
              </a:rPr>
              <a:t>What is IUMI?</a:t>
            </a:r>
          </a:p>
          <a:p>
            <a:pPr marL="45720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“IUMI 2015”</a:t>
            </a:r>
          </a:p>
          <a:p>
            <a:pPr marL="45720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IUMI 2015: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Lobbying</a:t>
            </a:r>
            <a:endParaRPr lang="en-US" sz="2800" dirty="0" smtClean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  <a:p>
            <a:pPr marL="45720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Political Forum</a:t>
            </a:r>
          </a:p>
          <a:p>
            <a:pPr marL="45720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IUMI 2015: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Information</a:t>
            </a:r>
            <a:endParaRPr lang="en-US" sz="2800" dirty="0" smtClean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  <a:p>
            <a:pPr marL="45720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IUMI London Conference 2013</a:t>
            </a:r>
          </a:p>
        </p:txBody>
      </p:sp>
      <p:pic>
        <p:nvPicPr>
          <p:cNvPr id="7" name="Picture 2" descr="IMCC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165304"/>
            <a:ext cx="1619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CH" dirty="0" smtClean="0"/>
              <a:t>Page </a:t>
            </a:r>
            <a:fld id="{D681B7A2-85A6-4FB4-BE91-795297E93E47}" type="slidenum">
              <a:rPr lang="de-CH" smtClean="0"/>
              <a:pPr>
                <a:defRPr/>
              </a:pPr>
              <a:t>2</a:t>
            </a:fld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8477">
            <a:off x="2177148" y="1504853"/>
            <a:ext cx="4048569" cy="543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b="1" spc="-200" dirty="0" smtClean="0">
                <a:latin typeface="Calibri" panose="020F0502020204030204" pitchFamily="34" charset="0"/>
              </a:rPr>
              <a:t>5. Information: PRs, Position Papers</a:t>
            </a:r>
            <a:endParaRPr lang="de-DE" spc="-200" dirty="0">
              <a:latin typeface="Calibri" panose="020F050202020403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/>
            <a:r>
              <a:rPr lang="de-CH" dirty="0"/>
              <a:t>Lars Lange/ </a:t>
            </a:r>
            <a:r>
              <a:rPr lang="de-CH" spc="-100" dirty="0"/>
              <a:t>Dublin 25/09/2013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Page </a:t>
            </a:r>
            <a:fld id="{D681B7A2-85A6-4FB4-BE91-795297E93E47}" type="slidenum">
              <a:rPr lang="de-CH" smtClean="0"/>
              <a:pPr>
                <a:defRPr/>
              </a:pPr>
              <a:t>20</a:t>
            </a:fld>
            <a:endParaRPr lang="de-CH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5959">
            <a:off x="5057859" y="2357633"/>
            <a:ext cx="3354682" cy="5042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3622">
            <a:off x="1602623" y="3118009"/>
            <a:ext cx="3327546" cy="481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IMCC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165304"/>
            <a:ext cx="1619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5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>
          <a:xfrm>
            <a:off x="1785938" y="285750"/>
            <a:ext cx="6829425" cy="1143000"/>
          </a:xfrm>
        </p:spPr>
        <p:txBody>
          <a:bodyPr/>
          <a:lstStyle/>
          <a:p>
            <a:pPr algn="l" eaLnBrk="1" hangingPunct="1"/>
            <a:r>
              <a:rPr lang="en-US" sz="4000" b="1" dirty="0" smtClean="0">
                <a:latin typeface="Calibri" panose="020F0502020204030204" pitchFamily="34" charset="0"/>
              </a:rPr>
              <a:t>Agenda</a:t>
            </a:r>
            <a:endParaRPr lang="de-CH" sz="4000" dirty="0" smtClean="0">
              <a:latin typeface="Calibri" panose="020F0502020204030204" pitchFamily="34" charset="0"/>
            </a:endParaRPr>
          </a:p>
        </p:txBody>
      </p:sp>
      <p:sp>
        <p:nvSpPr>
          <p:cNvPr id="4099" name="Datumsplatzhalter 6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CH" smtClean="0"/>
          </a:p>
        </p:txBody>
      </p:sp>
      <p:sp>
        <p:nvSpPr>
          <p:cNvPr id="4101" name="Fußzeilenplatzhalter 8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dirty="0"/>
              <a:t>Lars Lange/ </a:t>
            </a:r>
            <a:r>
              <a:rPr lang="de-CH" spc="-100" dirty="0" smtClean="0"/>
              <a:t>Dublin 25/09/2013</a:t>
            </a:r>
            <a:endParaRPr lang="de-CH" spc="-100" dirty="0"/>
          </a:p>
          <a:p>
            <a:pPr eaLnBrk="1" hangingPunct="1"/>
            <a:endParaRPr lang="de-CH" dirty="0" smtClean="0"/>
          </a:p>
        </p:txBody>
      </p:sp>
      <p:sp>
        <p:nvSpPr>
          <p:cNvPr id="4102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What is IUMI?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“IUMI 2015”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IUMI 2015: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Lobbying</a:t>
            </a:r>
            <a:endParaRPr lang="en-US" sz="28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Political Forum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IUMI 2015: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Information</a:t>
            </a:r>
            <a:endParaRPr lang="en-US" sz="28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b="1" dirty="0">
                <a:latin typeface="Calibri" panose="020F0502020204030204" pitchFamily="34" charset="0"/>
              </a:rPr>
              <a:t>IUMI London Conference 2013</a:t>
            </a:r>
          </a:p>
        </p:txBody>
      </p:sp>
      <p:pic>
        <p:nvPicPr>
          <p:cNvPr id="7" name="Picture 2" descr="IMCC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165304"/>
            <a:ext cx="1619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CH" dirty="0" smtClean="0"/>
              <a:t>Page </a:t>
            </a:r>
            <a:fld id="{D681B7A2-85A6-4FB4-BE91-795297E93E47}" type="slidenum">
              <a:rPr lang="de-CH" smtClean="0"/>
              <a:pPr>
                <a:defRPr/>
              </a:pPr>
              <a:t>21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3484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sz="4000" b="1" spc="-100" dirty="0" smtClean="0">
                <a:latin typeface="Calibri" panose="020F0502020204030204" pitchFamily="34" charset="0"/>
              </a:rPr>
              <a:t>6. IUMI London Conference 2013</a:t>
            </a:r>
            <a:endParaRPr lang="de-DE" sz="4000" b="1" spc="-100" dirty="0">
              <a:latin typeface="Calibri" panose="020F050202020403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 dirty="0" smtClean="0"/>
              <a:t>Lars Lange/ </a:t>
            </a:r>
            <a:r>
              <a:rPr lang="de-CH" spc="-100" dirty="0"/>
              <a:t>Dublin 25/09/2013</a:t>
            </a:r>
          </a:p>
          <a:p>
            <a:pPr>
              <a:defRPr/>
            </a:pPr>
            <a:endParaRPr lang="de-CH" spc="-1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Page </a:t>
            </a:r>
            <a:fld id="{D681B7A2-85A6-4FB4-BE91-795297E93E47}" type="slidenum">
              <a:rPr lang="de-CH" smtClean="0"/>
              <a:pPr>
                <a:defRPr/>
              </a:pPr>
              <a:t>22</a:t>
            </a:fld>
            <a:endParaRPr lang="de-CH"/>
          </a:p>
        </p:txBody>
      </p:sp>
      <p:sp>
        <p:nvSpPr>
          <p:cNvPr id="10" name="Textfeld 9"/>
          <p:cNvSpPr txBox="1"/>
          <p:nvPr/>
        </p:nvSpPr>
        <p:spPr>
          <a:xfrm>
            <a:off x="1584000" y="1602000"/>
            <a:ext cx="7560000" cy="5256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sz="2800" spc="-100" dirty="0" smtClean="0">
              <a:latin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sz="2800" spc="-100" dirty="0">
              <a:latin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sz="1200" spc="-100" dirty="0" smtClean="0">
              <a:latin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sz="2800" spc="-100" dirty="0">
              <a:latin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sz="1000" spc="-100" dirty="0" smtClean="0">
              <a:latin typeface="Calibri" panose="020F0502020204030204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spc="-100" dirty="0" err="1" smtClean="0">
                <a:latin typeface="Calibri" panose="020F0502020204030204" pitchFamily="34" charset="0"/>
              </a:rPr>
              <a:t>Building</a:t>
            </a:r>
            <a:r>
              <a:rPr lang="de-DE" sz="2800" spc="-100" dirty="0" smtClean="0">
                <a:latin typeface="Calibri" panose="020F0502020204030204" pitchFamily="34" charset="0"/>
              </a:rPr>
              <a:t> </a:t>
            </a:r>
            <a:r>
              <a:rPr lang="de-DE" sz="2800" spc="-100" dirty="0" err="1" smtClean="0">
                <a:latin typeface="Calibri" panose="020F0502020204030204" pitchFamily="34" charset="0"/>
              </a:rPr>
              <a:t>Resilience</a:t>
            </a:r>
            <a:r>
              <a:rPr lang="de-DE" sz="2800" spc="-100" dirty="0" smtClean="0">
                <a:latin typeface="Calibri" panose="020F0502020204030204" pitchFamily="34" charset="0"/>
              </a:rPr>
              <a:t> </a:t>
            </a:r>
            <a:r>
              <a:rPr lang="de-DE" sz="2800" spc="-100" dirty="0" err="1" smtClean="0">
                <a:latin typeface="Calibri" panose="020F0502020204030204" pitchFamily="34" charset="0"/>
              </a:rPr>
              <a:t>and</a:t>
            </a:r>
            <a:r>
              <a:rPr lang="de-DE" sz="2800" spc="-100" dirty="0" smtClean="0">
                <a:latin typeface="Calibri" panose="020F0502020204030204" pitchFamily="34" charset="0"/>
              </a:rPr>
              <a:t> </a:t>
            </a:r>
            <a:r>
              <a:rPr lang="de-DE" sz="2800" spc="-100" dirty="0" err="1" smtClean="0">
                <a:latin typeface="Calibri" panose="020F0502020204030204" pitchFamily="34" charset="0"/>
              </a:rPr>
              <a:t>defining</a:t>
            </a:r>
            <a:r>
              <a:rPr lang="de-DE" sz="2800" spc="-100" dirty="0" smtClean="0">
                <a:latin typeface="Calibri" panose="020F0502020204030204" pitchFamily="34" charset="0"/>
              </a:rPr>
              <a:t> a </a:t>
            </a:r>
            <a:r>
              <a:rPr lang="de-DE" sz="2800" spc="-100" dirty="0" err="1" smtClean="0">
                <a:latin typeface="Calibri" panose="020F0502020204030204" pitchFamily="34" charset="0"/>
              </a:rPr>
              <a:t>sustainable</a:t>
            </a:r>
            <a:r>
              <a:rPr lang="de-DE" sz="2800" spc="-100" dirty="0" smtClean="0">
                <a:latin typeface="Calibri" panose="020F0502020204030204" pitchFamily="34" charset="0"/>
              </a:rPr>
              <a:t> </a:t>
            </a:r>
            <a:r>
              <a:rPr lang="de-DE" sz="2800" spc="-100" dirty="0" err="1" smtClean="0">
                <a:latin typeface="Calibri" panose="020F0502020204030204" pitchFamily="34" charset="0"/>
              </a:rPr>
              <a:t>future</a:t>
            </a:r>
            <a:r>
              <a:rPr lang="de-DE" sz="2800" spc="-100" dirty="0" smtClean="0">
                <a:latin typeface="Calibri" panose="020F0502020204030204" pitchFamily="34" charset="0"/>
              </a:rPr>
              <a:t>“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dirty="0" smtClean="0">
                <a:latin typeface="Calibri" panose="020F0502020204030204" pitchFamily="34" charset="0"/>
              </a:rPr>
              <a:t>More </a:t>
            </a:r>
            <a:r>
              <a:rPr lang="de-DE" sz="2800" dirty="0" err="1" smtClean="0">
                <a:latin typeface="Calibri" panose="020F0502020204030204" pitchFamily="34" charset="0"/>
              </a:rPr>
              <a:t>than</a:t>
            </a:r>
            <a:r>
              <a:rPr lang="de-DE" sz="2800" dirty="0" smtClean="0">
                <a:latin typeface="Calibri" panose="020F0502020204030204" pitchFamily="34" charset="0"/>
              </a:rPr>
              <a:t> 600 </a:t>
            </a:r>
            <a:r>
              <a:rPr lang="de-DE" sz="2800" dirty="0" err="1" smtClean="0">
                <a:latin typeface="Calibri" panose="020F0502020204030204" pitchFamily="34" charset="0"/>
              </a:rPr>
              <a:t>attendees</a:t>
            </a:r>
            <a:r>
              <a:rPr lang="de-DE" sz="2800" dirty="0" smtClean="0">
                <a:latin typeface="Calibri" panose="020F0502020204030204" pitchFamily="34" charset="0"/>
              </a:rPr>
              <a:t> </a:t>
            </a:r>
            <a:r>
              <a:rPr lang="de-DE" sz="2800" dirty="0" err="1" smtClean="0">
                <a:latin typeface="Calibri" panose="020F0502020204030204" pitchFamily="34" charset="0"/>
              </a:rPr>
              <a:t>from</a:t>
            </a:r>
            <a:r>
              <a:rPr lang="de-DE" sz="2800" dirty="0" smtClean="0">
                <a:latin typeface="Calibri" panose="020F0502020204030204" pitchFamily="34" charset="0"/>
              </a:rPr>
              <a:t> 46 countries, </a:t>
            </a:r>
            <a:r>
              <a:rPr lang="de-DE" sz="2800" dirty="0" err="1" smtClean="0">
                <a:latin typeface="Calibri" panose="020F0502020204030204" pitchFamily="34" charset="0"/>
              </a:rPr>
              <a:t>more</a:t>
            </a:r>
            <a:r>
              <a:rPr lang="de-DE" sz="2800" dirty="0" smtClean="0">
                <a:latin typeface="Calibri" panose="020F0502020204030204" pitchFamily="34" charset="0"/>
              </a:rPr>
              <a:t> </a:t>
            </a:r>
            <a:r>
              <a:rPr lang="de-DE" sz="2800" dirty="0" err="1" smtClean="0">
                <a:latin typeface="Calibri" panose="020F0502020204030204" pitchFamily="34" charset="0"/>
              </a:rPr>
              <a:t>than</a:t>
            </a:r>
            <a:r>
              <a:rPr lang="de-DE" sz="2800" dirty="0" smtClean="0">
                <a:latin typeface="Calibri" panose="020F0502020204030204" pitchFamily="34" charset="0"/>
              </a:rPr>
              <a:t> 50 Speakers, </a:t>
            </a:r>
            <a:r>
              <a:rPr lang="de-DE" sz="2800" dirty="0" err="1" smtClean="0">
                <a:latin typeface="Calibri" panose="020F0502020204030204" pitchFamily="34" charset="0"/>
              </a:rPr>
              <a:t>more</a:t>
            </a:r>
            <a:r>
              <a:rPr lang="de-DE" sz="2800" dirty="0" smtClean="0">
                <a:latin typeface="Calibri" panose="020F0502020204030204" pitchFamily="34" charset="0"/>
              </a:rPr>
              <a:t> </a:t>
            </a:r>
            <a:r>
              <a:rPr lang="de-DE" sz="2800" dirty="0" err="1" smtClean="0">
                <a:latin typeface="Calibri" panose="020F0502020204030204" pitchFamily="34" charset="0"/>
              </a:rPr>
              <a:t>than</a:t>
            </a:r>
            <a:r>
              <a:rPr lang="de-DE" sz="2800" dirty="0" smtClean="0">
                <a:latin typeface="Calibri" panose="020F0502020204030204" pitchFamily="34" charset="0"/>
              </a:rPr>
              <a:t> 25 </a:t>
            </a:r>
            <a:r>
              <a:rPr lang="de-DE" sz="2800" dirty="0" err="1" smtClean="0">
                <a:latin typeface="Calibri" panose="020F0502020204030204" pitchFamily="34" charset="0"/>
              </a:rPr>
              <a:t>journalists</a:t>
            </a:r>
            <a:r>
              <a:rPr lang="de-DE" sz="2800" dirty="0" smtClean="0">
                <a:latin typeface="Calibri" panose="020F0502020204030204" pitchFamily="34" charset="0"/>
              </a:rPr>
              <a:t>, 9 Workshops in 3 </a:t>
            </a:r>
            <a:r>
              <a:rPr lang="de-DE" sz="2800" dirty="0" err="1" smtClean="0">
                <a:latin typeface="Calibri" panose="020F0502020204030204" pitchFamily="34" charset="0"/>
              </a:rPr>
              <a:t>days</a:t>
            </a:r>
            <a:endParaRPr lang="de-DE" sz="2800" dirty="0" smtClean="0">
              <a:latin typeface="Calibri" panose="020F0502020204030204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dirty="0" smtClean="0">
                <a:latin typeface="Calibri" panose="020F0502020204030204" pitchFamily="34" charset="0"/>
              </a:rPr>
              <a:t>Conference </a:t>
            </a:r>
            <a:r>
              <a:rPr lang="de-DE" sz="2800" dirty="0" err="1" smtClean="0">
                <a:latin typeface="Calibri" panose="020F0502020204030204" pitchFamily="34" charset="0"/>
              </a:rPr>
              <a:t>app</a:t>
            </a:r>
            <a:r>
              <a:rPr lang="de-DE" sz="2800" dirty="0" smtClean="0">
                <a:latin typeface="Calibri" panose="020F0502020204030204" pitchFamily="34" charset="0"/>
              </a:rPr>
              <a:t>, </a:t>
            </a:r>
            <a:r>
              <a:rPr lang="de-DE" sz="2800" dirty="0" err="1" smtClean="0">
                <a:latin typeface="Calibri" panose="020F0502020204030204" pitchFamily="34" charset="0"/>
              </a:rPr>
              <a:t>interactive</a:t>
            </a:r>
            <a:r>
              <a:rPr lang="de-DE" sz="2800" dirty="0" smtClean="0">
                <a:latin typeface="Calibri" panose="020F0502020204030204" pitchFamily="34" charset="0"/>
              </a:rPr>
              <a:t> </a:t>
            </a:r>
            <a:r>
              <a:rPr lang="de-DE" sz="2800" dirty="0" err="1" smtClean="0">
                <a:latin typeface="Calibri" panose="020F0502020204030204" pitchFamily="34" charset="0"/>
              </a:rPr>
              <a:t>voting</a:t>
            </a:r>
            <a:endParaRPr lang="de-DE" sz="2800" dirty="0">
              <a:latin typeface="Calibri" panose="020F0502020204030204" pitchFamily="34" charset="0"/>
            </a:endParaRPr>
          </a:p>
        </p:txBody>
      </p:sp>
      <p:pic>
        <p:nvPicPr>
          <p:cNvPr id="8" name="Inhaltsplatzhalter 7" descr="https://meeting.tfigroup.com/TFI/media/uploaded/EVTFI/event_739/iumi%20banner%20BECKY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616" y="1700808"/>
            <a:ext cx="6912768" cy="2002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IMCC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165304"/>
            <a:ext cx="1619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9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sz="4000" b="1" spc="-100" dirty="0">
                <a:latin typeface="Calibri" panose="020F0502020204030204" pitchFamily="34" charset="0"/>
              </a:rPr>
              <a:t>6. IUMI London Conference 2013</a:t>
            </a:r>
            <a:endParaRPr lang="de-DE" sz="4000" b="1" dirty="0">
              <a:latin typeface="Calibri" panose="020F050202020403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 dirty="0" smtClean="0"/>
              <a:t>Lars Lange/ </a:t>
            </a:r>
            <a:r>
              <a:rPr lang="de-CH" spc="-100" dirty="0"/>
              <a:t>Dublin 25/09/2013</a:t>
            </a:r>
          </a:p>
          <a:p>
            <a:pPr>
              <a:defRPr/>
            </a:pPr>
            <a:endParaRPr lang="de-CH" spc="-1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Page </a:t>
            </a:r>
            <a:fld id="{D681B7A2-85A6-4FB4-BE91-795297E93E47}" type="slidenum">
              <a:rPr lang="de-CH" smtClean="0"/>
              <a:pPr>
                <a:defRPr/>
              </a:pPr>
              <a:t>23</a:t>
            </a:fld>
            <a:endParaRPr lang="de-CH"/>
          </a:p>
        </p:txBody>
      </p:sp>
      <p:sp>
        <p:nvSpPr>
          <p:cNvPr id="10" name="Textfeld 9"/>
          <p:cNvSpPr txBox="1"/>
          <p:nvPr/>
        </p:nvSpPr>
        <p:spPr>
          <a:xfrm>
            <a:off x="1596161" y="1611621"/>
            <a:ext cx="7560000" cy="5256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spcAft>
                <a:spcPts val="1200"/>
              </a:spcAft>
            </a:pPr>
            <a:r>
              <a:rPr lang="en-US" sz="2800" b="1" dirty="0" err="1" smtClean="0">
                <a:latin typeface="Calibri" panose="020F0502020204030204" pitchFamily="34" charset="0"/>
              </a:rPr>
              <a:t>Superstorm</a:t>
            </a:r>
            <a:r>
              <a:rPr lang="en-US" sz="2800" b="1" dirty="0" smtClean="0">
                <a:latin typeface="Calibri" panose="020F0502020204030204" pitchFamily="34" charset="0"/>
              </a:rPr>
              <a:t> Sandy</a:t>
            </a:r>
          </a:p>
          <a:p>
            <a:pPr lvl="0">
              <a:spcBef>
                <a:spcPts val="600"/>
              </a:spcBef>
              <a:spcAft>
                <a:spcPts val="1200"/>
              </a:spcAft>
            </a:pPr>
            <a:endParaRPr lang="en-US" sz="2800" dirty="0" smtClean="0">
              <a:latin typeface="Calibri" panose="020F0502020204030204" pitchFamily="34" charset="0"/>
            </a:endParaRPr>
          </a:p>
          <a:p>
            <a:pPr marL="457200" lvl="0" indent="-4572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Calibri" panose="020F0502020204030204" pitchFamily="34" charset="0"/>
              </a:rPr>
              <a:t>A surveyor’s </a:t>
            </a:r>
            <a:r>
              <a:rPr lang="en-US" sz="2800" dirty="0">
                <a:latin typeface="Calibri" panose="020F0502020204030204" pitchFamily="34" charset="0"/>
              </a:rPr>
              <a:t>and Underwriter’s </a:t>
            </a:r>
            <a:r>
              <a:rPr lang="en-US" sz="2800" dirty="0" smtClean="0">
                <a:latin typeface="Calibri" panose="020F0502020204030204" pitchFamily="34" charset="0"/>
              </a:rPr>
              <a:t>perspective</a:t>
            </a:r>
          </a:p>
          <a:p>
            <a:pPr marL="457200" lvl="0" indent="-4572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dirty="0" err="1" smtClean="0">
                <a:latin typeface="Calibri" panose="020F0502020204030204" pitchFamily="34" charset="0"/>
              </a:rPr>
              <a:t>Modelling</a:t>
            </a:r>
            <a:r>
              <a:rPr lang="en-US" sz="2800" dirty="0" smtClean="0">
                <a:latin typeface="Calibri" panose="020F0502020204030204" pitchFamily="34" charset="0"/>
              </a:rPr>
              <a:t> </a:t>
            </a:r>
            <a:r>
              <a:rPr lang="en-US" sz="2800" dirty="0">
                <a:latin typeface="Calibri" panose="020F0502020204030204" pitchFamily="34" charset="0"/>
              </a:rPr>
              <a:t>Cat Losses in </a:t>
            </a:r>
            <a:r>
              <a:rPr lang="en-US" sz="2800" dirty="0" smtClean="0">
                <a:latin typeface="Calibri" panose="020F0502020204030204" pitchFamily="34" charset="0"/>
              </a:rPr>
              <a:t>Marine</a:t>
            </a:r>
          </a:p>
          <a:p>
            <a:pPr marL="457200" lvl="0" indent="-4572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Calibri" panose="020F0502020204030204" pitchFamily="34" charset="0"/>
              </a:rPr>
              <a:t>Data Exchange </a:t>
            </a:r>
            <a:r>
              <a:rPr lang="en-US" sz="2800" dirty="0">
                <a:latin typeface="Calibri" panose="020F0502020204030204" pitchFamily="34" charset="0"/>
              </a:rPr>
              <a:t>between I</a:t>
            </a:r>
            <a:r>
              <a:rPr lang="en-US" sz="2800" dirty="0" smtClean="0">
                <a:latin typeface="Calibri" panose="020F0502020204030204" pitchFamily="34" charset="0"/>
              </a:rPr>
              <a:t>nsurers</a:t>
            </a:r>
            <a:endParaRPr lang="de-DE" sz="2800" dirty="0">
              <a:latin typeface="Calibri" panose="020F0502020204030204" pitchFamily="34" charset="0"/>
            </a:endParaRPr>
          </a:p>
        </p:txBody>
      </p:sp>
      <p:pic>
        <p:nvPicPr>
          <p:cNvPr id="8" name="Inhaltsplatzhalter 7" descr="https://meeting.tfigroup.com/TFI/media/uploaded/EVTFI/event_739/iumi%20banner%20BECKY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097" y="1700808"/>
            <a:ext cx="2736304" cy="864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IMCC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165304"/>
            <a:ext cx="1619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uscg.mil/history/weblighthouses/oldorchardsho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656" y="4851671"/>
            <a:ext cx="1900679" cy="18838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http://www.lighthousefriends.com/oldorchard_2012_c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877967"/>
            <a:ext cx="2411555" cy="17827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843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sz="4000" b="1" spc="-100" dirty="0">
                <a:latin typeface="Calibri" panose="020F0502020204030204" pitchFamily="34" charset="0"/>
              </a:rPr>
              <a:t>6. IUMI London Conference 2013</a:t>
            </a:r>
            <a:endParaRPr lang="de-DE" sz="4000" b="1" dirty="0">
              <a:latin typeface="Calibri" panose="020F050202020403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 dirty="0" smtClean="0"/>
              <a:t>Lars Lange/ </a:t>
            </a:r>
            <a:r>
              <a:rPr lang="de-CH" spc="-100" dirty="0"/>
              <a:t>Dublin 25/09/2013</a:t>
            </a:r>
          </a:p>
          <a:p>
            <a:pPr>
              <a:defRPr/>
            </a:pPr>
            <a:endParaRPr lang="de-CH" spc="-1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Page </a:t>
            </a:r>
            <a:fld id="{D681B7A2-85A6-4FB4-BE91-795297E93E47}" type="slidenum">
              <a:rPr lang="de-CH" smtClean="0"/>
              <a:pPr>
                <a:defRPr/>
              </a:pPr>
              <a:t>24</a:t>
            </a:fld>
            <a:endParaRPr lang="de-CH"/>
          </a:p>
        </p:txBody>
      </p:sp>
      <p:sp>
        <p:nvSpPr>
          <p:cNvPr id="10" name="Textfeld 9"/>
          <p:cNvSpPr txBox="1"/>
          <p:nvPr/>
        </p:nvSpPr>
        <p:spPr>
          <a:xfrm>
            <a:off x="1596161" y="1611620"/>
            <a:ext cx="7560000" cy="5256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spcAft>
                <a:spcPts val="1200"/>
              </a:spcAft>
            </a:pPr>
            <a:r>
              <a:rPr lang="en-US" sz="2800" b="1" dirty="0" err="1" smtClean="0">
                <a:latin typeface="Calibri" panose="020F0502020204030204" pitchFamily="34" charset="0"/>
              </a:rPr>
              <a:t>Superstorm</a:t>
            </a:r>
            <a:r>
              <a:rPr lang="en-US" sz="2800" b="1" dirty="0" smtClean="0">
                <a:latin typeface="Calibri" panose="020F0502020204030204" pitchFamily="34" charset="0"/>
              </a:rPr>
              <a:t> Sandy</a:t>
            </a:r>
          </a:p>
          <a:p>
            <a:pPr lvl="0">
              <a:spcBef>
                <a:spcPts val="600"/>
              </a:spcBef>
              <a:spcAft>
                <a:spcPts val="1200"/>
              </a:spcAft>
            </a:pPr>
            <a:endParaRPr lang="en-US" sz="2800" dirty="0" smtClean="0">
              <a:latin typeface="Calibri" panose="020F0502020204030204" pitchFamily="34" charset="0"/>
            </a:endParaRPr>
          </a:p>
          <a:p>
            <a:pPr marL="457200" lvl="0" indent="-4572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Calibri" panose="020F0502020204030204" pitchFamily="34" charset="0"/>
              </a:rPr>
              <a:t>A surveyor’s </a:t>
            </a:r>
            <a:r>
              <a:rPr lang="en-US" sz="2800" dirty="0">
                <a:latin typeface="Calibri" panose="020F0502020204030204" pitchFamily="34" charset="0"/>
              </a:rPr>
              <a:t>and Underwriter’s </a:t>
            </a:r>
            <a:r>
              <a:rPr lang="en-US" sz="2800" dirty="0" smtClean="0">
                <a:latin typeface="Calibri" panose="020F0502020204030204" pitchFamily="34" charset="0"/>
              </a:rPr>
              <a:t>perspective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latin typeface="Calibri" panose="020F0502020204030204" pitchFamily="34" charset="0"/>
              </a:rPr>
              <a:t>Data Exchange between Insurers</a:t>
            </a:r>
            <a:endParaRPr lang="de-DE" sz="2800" dirty="0">
              <a:latin typeface="Calibri" panose="020F0502020204030204" pitchFamily="34" charset="0"/>
            </a:endParaRPr>
          </a:p>
          <a:p>
            <a:pPr marL="457200" lvl="0" indent="-4572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dirty="0" err="1" smtClean="0">
                <a:latin typeface="Calibri" panose="020F0502020204030204" pitchFamily="34" charset="0"/>
              </a:rPr>
              <a:t>Modelling</a:t>
            </a:r>
            <a:r>
              <a:rPr lang="en-US" sz="2800" dirty="0" smtClean="0">
                <a:latin typeface="Calibri" panose="020F0502020204030204" pitchFamily="34" charset="0"/>
              </a:rPr>
              <a:t> </a:t>
            </a:r>
            <a:r>
              <a:rPr lang="en-US" sz="2800" dirty="0">
                <a:latin typeface="Calibri" panose="020F0502020204030204" pitchFamily="34" charset="0"/>
              </a:rPr>
              <a:t>Cat </a:t>
            </a:r>
            <a:r>
              <a:rPr lang="en-US" sz="2800" dirty="0" smtClean="0">
                <a:latin typeface="Calibri" panose="020F0502020204030204" pitchFamily="34" charset="0"/>
              </a:rPr>
              <a:t>Losses</a:t>
            </a:r>
            <a:endParaRPr lang="en-US" sz="2800" dirty="0" smtClean="0">
              <a:latin typeface="Calibri" panose="020F0502020204030204" pitchFamily="34" charset="0"/>
            </a:endParaRPr>
          </a:p>
        </p:txBody>
      </p:sp>
      <p:pic>
        <p:nvPicPr>
          <p:cNvPr id="8" name="Inhaltsplatzhalter 7" descr="https://meeting.tfigroup.com/TFI/media/uploaded/EVTFI/event_739/iumi%20banner%20BECKY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097" y="1700808"/>
            <a:ext cx="2736304" cy="864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IMCC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165304"/>
            <a:ext cx="1619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wnyc_sandy_flooding_map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042" y="4298415"/>
            <a:ext cx="3212520" cy="1798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sandy_track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39463"/>
            <a:ext cx="1294820" cy="1361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413" y="4768020"/>
            <a:ext cx="4014704" cy="20408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19050" cap="rnd" cmpd="sng" algn="ctr">
                <a:solidFill>
                  <a:schemeClr val="tx1"/>
                </a:solidFill>
                <a:prstDash val="sysDot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463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sz="4000" b="1" spc="-100" dirty="0">
                <a:latin typeface="Calibri" panose="020F0502020204030204" pitchFamily="34" charset="0"/>
              </a:rPr>
              <a:t>6. IUMI London Conference 2013</a:t>
            </a:r>
            <a:endParaRPr lang="de-DE" sz="4000" b="1" dirty="0">
              <a:latin typeface="Calibri" panose="020F050202020403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 dirty="0" smtClean="0"/>
              <a:t>Lars Lange/ </a:t>
            </a:r>
            <a:r>
              <a:rPr lang="de-CH" spc="-100" dirty="0"/>
              <a:t>Dublin 25/09/2013</a:t>
            </a:r>
          </a:p>
          <a:p>
            <a:pPr>
              <a:defRPr/>
            </a:pPr>
            <a:endParaRPr lang="de-CH" spc="-1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Page </a:t>
            </a:r>
            <a:fld id="{D681B7A2-85A6-4FB4-BE91-795297E93E47}" type="slidenum">
              <a:rPr lang="de-CH" smtClean="0"/>
              <a:pPr>
                <a:defRPr/>
              </a:pPr>
              <a:t>25</a:t>
            </a:fld>
            <a:endParaRPr lang="de-CH"/>
          </a:p>
        </p:txBody>
      </p:sp>
      <p:sp>
        <p:nvSpPr>
          <p:cNvPr id="10" name="Textfeld 9"/>
          <p:cNvSpPr txBox="1"/>
          <p:nvPr/>
        </p:nvSpPr>
        <p:spPr>
          <a:xfrm>
            <a:off x="1584000" y="1601999"/>
            <a:ext cx="7560000" cy="5256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spcAft>
                <a:spcPts val="1200"/>
              </a:spcAft>
            </a:pPr>
            <a:r>
              <a:rPr lang="en-US" sz="2800" b="1" dirty="0" smtClean="0">
                <a:latin typeface="Calibri" panose="020F0502020204030204" pitchFamily="34" charset="0"/>
              </a:rPr>
              <a:t>MSC Flaminia</a:t>
            </a:r>
          </a:p>
          <a:p>
            <a:pPr lvl="0">
              <a:spcBef>
                <a:spcPts val="600"/>
              </a:spcBef>
              <a:spcAft>
                <a:spcPts val="1200"/>
              </a:spcAft>
            </a:pPr>
            <a:endParaRPr lang="en-US" sz="2800" dirty="0" smtClean="0">
              <a:latin typeface="Calibri" panose="020F0502020204030204" pitchFamily="34" charset="0"/>
            </a:endParaRPr>
          </a:p>
          <a:p>
            <a:pPr marL="457200" lvl="0" indent="-4572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Calibri" panose="020F0502020204030204" pitchFamily="34" charset="0"/>
              </a:rPr>
              <a:t>Fire </a:t>
            </a:r>
            <a:r>
              <a:rPr lang="en-US" sz="2800" dirty="0">
                <a:latin typeface="Calibri" panose="020F0502020204030204" pitchFamily="34" charset="0"/>
              </a:rPr>
              <a:t>Fighting on </a:t>
            </a:r>
            <a:r>
              <a:rPr lang="en-US" sz="2800" dirty="0" smtClean="0">
                <a:latin typeface="Calibri" panose="020F0502020204030204" pitchFamily="34" charset="0"/>
              </a:rPr>
              <a:t>Container </a:t>
            </a:r>
            <a:r>
              <a:rPr lang="en-US" sz="2800" dirty="0">
                <a:latin typeface="Calibri" panose="020F0502020204030204" pitchFamily="34" charset="0"/>
              </a:rPr>
              <a:t>V</a:t>
            </a:r>
            <a:r>
              <a:rPr lang="en-US" sz="2800" dirty="0" smtClean="0">
                <a:latin typeface="Calibri" panose="020F0502020204030204" pitchFamily="34" charset="0"/>
              </a:rPr>
              <a:t>essels</a:t>
            </a:r>
          </a:p>
          <a:p>
            <a:pPr marL="457200" lvl="0" indent="-4572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Calibri" panose="020F0502020204030204" pitchFamily="34" charset="0"/>
              </a:rPr>
              <a:t>Places </a:t>
            </a:r>
            <a:r>
              <a:rPr lang="en-US" sz="2800" dirty="0">
                <a:latin typeface="Calibri" panose="020F0502020204030204" pitchFamily="34" charset="0"/>
              </a:rPr>
              <a:t>of Refuge</a:t>
            </a:r>
            <a:endParaRPr lang="de-DE" sz="2800" dirty="0">
              <a:latin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sz="2400" dirty="0">
              <a:latin typeface="Calibri" panose="020F0502020204030204" pitchFamily="34" charset="0"/>
            </a:endParaRPr>
          </a:p>
        </p:txBody>
      </p:sp>
      <p:pic>
        <p:nvPicPr>
          <p:cNvPr id="8" name="Inhaltsplatzhalter 7" descr="https://meeting.tfigroup.com/TFI/media/uploaded/EVTFI/event_739/iumi%20banner%20BECKY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097" y="1700808"/>
            <a:ext cx="2736304" cy="864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IMCC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165304"/>
            <a:ext cx="1619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pieren 8"/>
          <p:cNvGrpSpPr/>
          <p:nvPr/>
        </p:nvGrpSpPr>
        <p:grpSpPr>
          <a:xfrm>
            <a:off x="4834234" y="3429000"/>
            <a:ext cx="4309766" cy="1751337"/>
            <a:chOff x="0" y="1080000"/>
            <a:chExt cx="9144000" cy="3933175"/>
          </a:xfrm>
        </p:grpSpPr>
        <p:sp>
          <p:nvSpPr>
            <p:cNvPr id="11" name="Zylinder 10"/>
            <p:cNvSpPr>
              <a:spLocks noChangeArrowheads="1"/>
            </p:cNvSpPr>
            <p:nvPr/>
          </p:nvSpPr>
          <p:spPr bwMode="auto">
            <a:xfrm>
              <a:off x="3270751" y="1080000"/>
              <a:ext cx="145293" cy="539283"/>
            </a:xfrm>
            <a:prstGeom prst="can">
              <a:avLst>
                <a:gd name="adj" fmla="val 44675"/>
              </a:avLst>
            </a:prstGeom>
            <a:solidFill>
              <a:schemeClr val="bg2">
                <a:lumMod val="75000"/>
              </a:schemeClr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endParaRPr lang="de-DE">
                <a:solidFill>
                  <a:srgbClr val="000000"/>
                </a:solidFill>
              </a:endParaRPr>
            </a:p>
          </p:txBody>
        </p:sp>
        <p:grpSp>
          <p:nvGrpSpPr>
            <p:cNvPr id="12" name="Gruppieren 11"/>
            <p:cNvGrpSpPr/>
            <p:nvPr/>
          </p:nvGrpSpPr>
          <p:grpSpPr>
            <a:xfrm>
              <a:off x="1403999" y="4054708"/>
              <a:ext cx="6912767" cy="68318"/>
              <a:chOff x="3407411" y="5667776"/>
              <a:chExt cx="4981013" cy="68318"/>
            </a:xfrm>
          </p:grpSpPr>
          <p:grpSp>
            <p:nvGrpSpPr>
              <p:cNvPr id="205" name="Gruppieren 204"/>
              <p:cNvGrpSpPr/>
              <p:nvPr/>
            </p:nvGrpSpPr>
            <p:grpSpPr>
              <a:xfrm>
                <a:off x="3407411" y="5667776"/>
                <a:ext cx="830169" cy="68318"/>
                <a:chOff x="1115616" y="2780928"/>
                <a:chExt cx="432048" cy="72008"/>
              </a:xfrm>
            </p:grpSpPr>
            <p:sp>
              <p:nvSpPr>
                <p:cNvPr id="226" name="Rechteck 225"/>
                <p:cNvSpPr/>
                <p:nvPr/>
              </p:nvSpPr>
              <p:spPr>
                <a:xfrm>
                  <a:off x="1115616" y="2780928"/>
                  <a:ext cx="432048" cy="72008"/>
                </a:xfrm>
                <a:prstGeom prst="rect">
                  <a:avLst/>
                </a:prstGeom>
                <a:noFill/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de-DE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de-DE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227" name="Gerade Verbindung 226"/>
                <p:cNvCxnSpPr/>
                <p:nvPr/>
              </p:nvCxnSpPr>
              <p:spPr>
                <a:xfrm>
                  <a:off x="1115616" y="2780928"/>
                  <a:ext cx="432048" cy="72008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8" name="Gerade Verbindung 227"/>
                <p:cNvCxnSpPr/>
                <p:nvPr/>
              </p:nvCxnSpPr>
              <p:spPr>
                <a:xfrm flipV="1">
                  <a:off x="1115616" y="2780928"/>
                  <a:ext cx="432048" cy="72008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6" name="Gruppieren 205"/>
              <p:cNvGrpSpPr/>
              <p:nvPr/>
            </p:nvGrpSpPr>
            <p:grpSpPr>
              <a:xfrm>
                <a:off x="4237580" y="5667776"/>
                <a:ext cx="830169" cy="68318"/>
                <a:chOff x="1115616" y="2780928"/>
                <a:chExt cx="432048" cy="72008"/>
              </a:xfrm>
            </p:grpSpPr>
            <p:sp>
              <p:nvSpPr>
                <p:cNvPr id="223" name="Rechteck 222"/>
                <p:cNvSpPr/>
                <p:nvPr/>
              </p:nvSpPr>
              <p:spPr>
                <a:xfrm>
                  <a:off x="1115616" y="2780928"/>
                  <a:ext cx="432048" cy="72008"/>
                </a:xfrm>
                <a:prstGeom prst="rect">
                  <a:avLst/>
                </a:prstGeom>
                <a:noFill/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de-DE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de-DE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224" name="Gerade Verbindung 223"/>
                <p:cNvCxnSpPr/>
                <p:nvPr/>
              </p:nvCxnSpPr>
              <p:spPr>
                <a:xfrm>
                  <a:off x="1115616" y="2780928"/>
                  <a:ext cx="432048" cy="72008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5" name="Gerade Verbindung 224"/>
                <p:cNvCxnSpPr/>
                <p:nvPr/>
              </p:nvCxnSpPr>
              <p:spPr>
                <a:xfrm flipV="1">
                  <a:off x="1115616" y="2780928"/>
                  <a:ext cx="432048" cy="72008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" name="Gruppieren 206"/>
              <p:cNvGrpSpPr/>
              <p:nvPr/>
            </p:nvGrpSpPr>
            <p:grpSpPr>
              <a:xfrm>
                <a:off x="5067749" y="5667776"/>
                <a:ext cx="830169" cy="68318"/>
                <a:chOff x="1115616" y="2780928"/>
                <a:chExt cx="432048" cy="72008"/>
              </a:xfrm>
            </p:grpSpPr>
            <p:sp>
              <p:nvSpPr>
                <p:cNvPr id="220" name="Rechteck 219"/>
                <p:cNvSpPr/>
                <p:nvPr/>
              </p:nvSpPr>
              <p:spPr>
                <a:xfrm>
                  <a:off x="1115616" y="2780928"/>
                  <a:ext cx="432048" cy="72008"/>
                </a:xfrm>
                <a:prstGeom prst="rect">
                  <a:avLst/>
                </a:prstGeom>
                <a:noFill/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de-DE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de-DE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221" name="Gerade Verbindung 220"/>
                <p:cNvCxnSpPr/>
                <p:nvPr/>
              </p:nvCxnSpPr>
              <p:spPr>
                <a:xfrm>
                  <a:off x="1115616" y="2780928"/>
                  <a:ext cx="432048" cy="72008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2" name="Gerade Verbindung 221"/>
                <p:cNvCxnSpPr/>
                <p:nvPr/>
              </p:nvCxnSpPr>
              <p:spPr>
                <a:xfrm flipV="1">
                  <a:off x="1115616" y="2780928"/>
                  <a:ext cx="432048" cy="72008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8" name="Gruppieren 207"/>
              <p:cNvGrpSpPr/>
              <p:nvPr/>
            </p:nvGrpSpPr>
            <p:grpSpPr>
              <a:xfrm>
                <a:off x="5897918" y="5667776"/>
                <a:ext cx="830169" cy="68318"/>
                <a:chOff x="1115616" y="2780928"/>
                <a:chExt cx="432048" cy="72008"/>
              </a:xfrm>
            </p:grpSpPr>
            <p:sp>
              <p:nvSpPr>
                <p:cNvPr id="217" name="Rechteck 216"/>
                <p:cNvSpPr/>
                <p:nvPr/>
              </p:nvSpPr>
              <p:spPr>
                <a:xfrm>
                  <a:off x="1115616" y="2780928"/>
                  <a:ext cx="432048" cy="72008"/>
                </a:xfrm>
                <a:prstGeom prst="rect">
                  <a:avLst/>
                </a:prstGeom>
                <a:noFill/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de-DE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de-DE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218" name="Gerade Verbindung 217"/>
                <p:cNvCxnSpPr/>
                <p:nvPr/>
              </p:nvCxnSpPr>
              <p:spPr>
                <a:xfrm>
                  <a:off x="1115616" y="2780928"/>
                  <a:ext cx="432048" cy="72008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9" name="Gerade Verbindung 218"/>
                <p:cNvCxnSpPr/>
                <p:nvPr/>
              </p:nvCxnSpPr>
              <p:spPr>
                <a:xfrm flipV="1">
                  <a:off x="1115616" y="2780928"/>
                  <a:ext cx="432048" cy="72008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9" name="Gruppieren 208"/>
              <p:cNvGrpSpPr/>
              <p:nvPr/>
            </p:nvGrpSpPr>
            <p:grpSpPr>
              <a:xfrm>
                <a:off x="6728086" y="5667776"/>
                <a:ext cx="830169" cy="68318"/>
                <a:chOff x="1115616" y="2780928"/>
                <a:chExt cx="432048" cy="72008"/>
              </a:xfrm>
            </p:grpSpPr>
            <p:sp>
              <p:nvSpPr>
                <p:cNvPr id="214" name="Rechteck 213"/>
                <p:cNvSpPr/>
                <p:nvPr/>
              </p:nvSpPr>
              <p:spPr>
                <a:xfrm>
                  <a:off x="1115616" y="2780928"/>
                  <a:ext cx="432048" cy="72008"/>
                </a:xfrm>
                <a:prstGeom prst="rect">
                  <a:avLst/>
                </a:prstGeom>
                <a:noFill/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de-DE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de-DE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215" name="Gerade Verbindung 214"/>
                <p:cNvCxnSpPr/>
                <p:nvPr/>
              </p:nvCxnSpPr>
              <p:spPr>
                <a:xfrm>
                  <a:off x="1115616" y="2780928"/>
                  <a:ext cx="432048" cy="72008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" name="Gerade Verbindung 215"/>
                <p:cNvCxnSpPr/>
                <p:nvPr/>
              </p:nvCxnSpPr>
              <p:spPr>
                <a:xfrm flipV="1">
                  <a:off x="1115616" y="2780928"/>
                  <a:ext cx="432048" cy="72008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0" name="Gruppieren 209"/>
              <p:cNvGrpSpPr/>
              <p:nvPr/>
            </p:nvGrpSpPr>
            <p:grpSpPr>
              <a:xfrm>
                <a:off x="7558255" y="5667776"/>
                <a:ext cx="830169" cy="68318"/>
                <a:chOff x="1115616" y="2780928"/>
                <a:chExt cx="432048" cy="72008"/>
              </a:xfrm>
            </p:grpSpPr>
            <p:sp>
              <p:nvSpPr>
                <p:cNvPr id="211" name="Rechteck 210"/>
                <p:cNvSpPr/>
                <p:nvPr/>
              </p:nvSpPr>
              <p:spPr>
                <a:xfrm>
                  <a:off x="1115616" y="2780928"/>
                  <a:ext cx="432048" cy="72008"/>
                </a:xfrm>
                <a:prstGeom prst="rect">
                  <a:avLst/>
                </a:prstGeom>
                <a:noFill/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de-DE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de-DE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212" name="Gerade Verbindung 211"/>
                <p:cNvCxnSpPr/>
                <p:nvPr/>
              </p:nvCxnSpPr>
              <p:spPr>
                <a:xfrm>
                  <a:off x="1115616" y="2780928"/>
                  <a:ext cx="432048" cy="72008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" name="Gerade Verbindung 212"/>
                <p:cNvCxnSpPr/>
                <p:nvPr/>
              </p:nvCxnSpPr>
              <p:spPr>
                <a:xfrm flipV="1">
                  <a:off x="1115616" y="2780928"/>
                  <a:ext cx="432048" cy="72008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3" name="Rechteck 12"/>
            <p:cNvSpPr/>
            <p:nvPr/>
          </p:nvSpPr>
          <p:spPr bwMode="auto">
            <a:xfrm>
              <a:off x="1550940" y="3903507"/>
              <a:ext cx="288031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4" name="Rechteck 13"/>
            <p:cNvSpPr/>
            <p:nvPr/>
          </p:nvSpPr>
          <p:spPr bwMode="auto">
            <a:xfrm>
              <a:off x="2274789" y="3903507"/>
              <a:ext cx="569019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5" name="Rechteck 14"/>
            <p:cNvSpPr/>
            <p:nvPr/>
          </p:nvSpPr>
          <p:spPr bwMode="auto">
            <a:xfrm>
              <a:off x="5299125" y="3903507"/>
              <a:ext cx="569019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6" name="Rechteck 15"/>
            <p:cNvSpPr/>
            <p:nvPr/>
          </p:nvSpPr>
          <p:spPr bwMode="auto">
            <a:xfrm>
              <a:off x="6030071" y="3903507"/>
              <a:ext cx="288031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7" name="Rechteck 16"/>
            <p:cNvSpPr/>
            <p:nvPr/>
          </p:nvSpPr>
          <p:spPr bwMode="auto">
            <a:xfrm>
              <a:off x="6379245" y="3903507"/>
              <a:ext cx="569019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8" name="Rechteck 17"/>
            <p:cNvSpPr/>
            <p:nvPr/>
          </p:nvSpPr>
          <p:spPr bwMode="auto">
            <a:xfrm>
              <a:off x="7747397" y="3903507"/>
              <a:ext cx="569019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9" name="Rechteck 18"/>
            <p:cNvSpPr/>
            <p:nvPr/>
          </p:nvSpPr>
          <p:spPr bwMode="auto">
            <a:xfrm>
              <a:off x="7092280" y="3903507"/>
              <a:ext cx="569019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20" name="Rechteck 19"/>
            <p:cNvSpPr/>
            <p:nvPr/>
          </p:nvSpPr>
          <p:spPr bwMode="auto">
            <a:xfrm>
              <a:off x="4651053" y="3903507"/>
              <a:ext cx="569019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21" name="Rechteck 20"/>
            <p:cNvSpPr/>
            <p:nvPr/>
          </p:nvSpPr>
          <p:spPr bwMode="auto">
            <a:xfrm>
              <a:off x="4211961" y="3903507"/>
              <a:ext cx="288031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22" name="Rechteck 21"/>
            <p:cNvSpPr/>
            <p:nvPr/>
          </p:nvSpPr>
          <p:spPr bwMode="auto">
            <a:xfrm>
              <a:off x="3855740" y="3903507"/>
              <a:ext cx="288031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23" name="Rechteck 22"/>
            <p:cNvSpPr/>
            <p:nvPr/>
          </p:nvSpPr>
          <p:spPr bwMode="auto">
            <a:xfrm>
              <a:off x="1888134" y="3903507"/>
              <a:ext cx="288031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24" name="Rechteck 23"/>
            <p:cNvSpPr/>
            <p:nvPr/>
          </p:nvSpPr>
          <p:spPr bwMode="auto">
            <a:xfrm>
              <a:off x="1550940" y="3752307"/>
              <a:ext cx="288031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25" name="Rechteck 24"/>
            <p:cNvSpPr/>
            <p:nvPr/>
          </p:nvSpPr>
          <p:spPr bwMode="auto">
            <a:xfrm>
              <a:off x="2274789" y="3752307"/>
              <a:ext cx="569019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26" name="Rechteck 25"/>
            <p:cNvSpPr/>
            <p:nvPr/>
          </p:nvSpPr>
          <p:spPr bwMode="auto">
            <a:xfrm>
              <a:off x="5299125" y="3752307"/>
              <a:ext cx="569019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27" name="Rechteck 26"/>
            <p:cNvSpPr/>
            <p:nvPr/>
          </p:nvSpPr>
          <p:spPr bwMode="auto">
            <a:xfrm>
              <a:off x="6030071" y="3752307"/>
              <a:ext cx="288031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28" name="Rechteck 27"/>
            <p:cNvSpPr/>
            <p:nvPr/>
          </p:nvSpPr>
          <p:spPr bwMode="auto">
            <a:xfrm>
              <a:off x="6379245" y="3752307"/>
              <a:ext cx="569019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29" name="Rechteck 28"/>
            <p:cNvSpPr/>
            <p:nvPr/>
          </p:nvSpPr>
          <p:spPr bwMode="auto">
            <a:xfrm>
              <a:off x="7747397" y="3752307"/>
              <a:ext cx="569019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30" name="Rechteck 29"/>
            <p:cNvSpPr/>
            <p:nvPr/>
          </p:nvSpPr>
          <p:spPr bwMode="auto">
            <a:xfrm>
              <a:off x="7092280" y="3752307"/>
              <a:ext cx="569019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31" name="Rechteck 30"/>
            <p:cNvSpPr/>
            <p:nvPr/>
          </p:nvSpPr>
          <p:spPr bwMode="auto">
            <a:xfrm>
              <a:off x="4651053" y="3752307"/>
              <a:ext cx="569019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32" name="Rechteck 31"/>
            <p:cNvSpPr/>
            <p:nvPr/>
          </p:nvSpPr>
          <p:spPr bwMode="auto">
            <a:xfrm>
              <a:off x="4211961" y="3752307"/>
              <a:ext cx="288031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33" name="Rechteck 32"/>
            <p:cNvSpPr/>
            <p:nvPr/>
          </p:nvSpPr>
          <p:spPr bwMode="auto">
            <a:xfrm>
              <a:off x="3855740" y="3752307"/>
              <a:ext cx="288031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34" name="Rechteck 33"/>
            <p:cNvSpPr/>
            <p:nvPr/>
          </p:nvSpPr>
          <p:spPr bwMode="auto">
            <a:xfrm>
              <a:off x="1888134" y="3752307"/>
              <a:ext cx="288031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grpSp>
          <p:nvGrpSpPr>
            <p:cNvPr id="35" name="Gruppieren 34"/>
            <p:cNvGrpSpPr/>
            <p:nvPr/>
          </p:nvGrpSpPr>
          <p:grpSpPr>
            <a:xfrm>
              <a:off x="720727" y="3143907"/>
              <a:ext cx="610913" cy="421286"/>
              <a:chOff x="784800" y="4680224"/>
              <a:chExt cx="610913" cy="421286"/>
            </a:xfrm>
          </p:grpSpPr>
          <p:sp>
            <p:nvSpPr>
              <p:cNvPr id="202" name="Rechteck 201"/>
              <p:cNvSpPr/>
              <p:nvPr/>
            </p:nvSpPr>
            <p:spPr bwMode="auto">
              <a:xfrm>
                <a:off x="784800" y="4965974"/>
                <a:ext cx="610913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905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203" name="Rechteck 202"/>
              <p:cNvSpPr/>
              <p:nvPr/>
            </p:nvSpPr>
            <p:spPr bwMode="auto">
              <a:xfrm>
                <a:off x="784800" y="4829174"/>
                <a:ext cx="610913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905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204" name="Rechteck 203"/>
              <p:cNvSpPr/>
              <p:nvPr/>
            </p:nvSpPr>
            <p:spPr bwMode="auto">
              <a:xfrm>
                <a:off x="784800" y="4680224"/>
                <a:ext cx="610913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905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6" name="Rechteck 35"/>
            <p:cNvSpPr/>
            <p:nvPr/>
          </p:nvSpPr>
          <p:spPr bwMode="auto">
            <a:xfrm>
              <a:off x="1550940" y="3604707"/>
              <a:ext cx="288031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37" name="Rechteck 36"/>
            <p:cNvSpPr/>
            <p:nvPr/>
          </p:nvSpPr>
          <p:spPr bwMode="auto">
            <a:xfrm>
              <a:off x="2274789" y="3604707"/>
              <a:ext cx="569019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38" name="Rechteck 37"/>
            <p:cNvSpPr/>
            <p:nvPr/>
          </p:nvSpPr>
          <p:spPr bwMode="auto">
            <a:xfrm>
              <a:off x="5299125" y="3604707"/>
              <a:ext cx="569019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39" name="Rechteck 38"/>
            <p:cNvSpPr/>
            <p:nvPr/>
          </p:nvSpPr>
          <p:spPr bwMode="auto">
            <a:xfrm>
              <a:off x="6030071" y="3604707"/>
              <a:ext cx="288031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40" name="Rechteck 39"/>
            <p:cNvSpPr/>
            <p:nvPr/>
          </p:nvSpPr>
          <p:spPr bwMode="auto">
            <a:xfrm>
              <a:off x="6379245" y="3604707"/>
              <a:ext cx="569019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41" name="Rechteck 40"/>
            <p:cNvSpPr/>
            <p:nvPr/>
          </p:nvSpPr>
          <p:spPr bwMode="auto">
            <a:xfrm>
              <a:off x="7747397" y="3604707"/>
              <a:ext cx="569019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42" name="Rechteck 41"/>
            <p:cNvSpPr/>
            <p:nvPr/>
          </p:nvSpPr>
          <p:spPr bwMode="auto">
            <a:xfrm>
              <a:off x="7092280" y="3604707"/>
              <a:ext cx="569019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43" name="Rechteck 42"/>
            <p:cNvSpPr/>
            <p:nvPr/>
          </p:nvSpPr>
          <p:spPr bwMode="auto">
            <a:xfrm>
              <a:off x="4651053" y="3604707"/>
              <a:ext cx="569019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44" name="Rechteck 43"/>
            <p:cNvSpPr/>
            <p:nvPr/>
          </p:nvSpPr>
          <p:spPr bwMode="auto">
            <a:xfrm>
              <a:off x="4211961" y="3604707"/>
              <a:ext cx="288031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45" name="Rechteck 44"/>
            <p:cNvSpPr/>
            <p:nvPr/>
          </p:nvSpPr>
          <p:spPr bwMode="auto">
            <a:xfrm>
              <a:off x="3855740" y="3604707"/>
              <a:ext cx="288031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46" name="Rechteck 45"/>
            <p:cNvSpPr/>
            <p:nvPr/>
          </p:nvSpPr>
          <p:spPr bwMode="auto">
            <a:xfrm>
              <a:off x="1888134" y="3604707"/>
              <a:ext cx="288031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47" name="Rechteck 46"/>
            <p:cNvSpPr/>
            <p:nvPr/>
          </p:nvSpPr>
          <p:spPr bwMode="auto">
            <a:xfrm>
              <a:off x="1550940" y="3453507"/>
              <a:ext cx="288031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48" name="Rechteck 47"/>
            <p:cNvSpPr/>
            <p:nvPr/>
          </p:nvSpPr>
          <p:spPr bwMode="auto">
            <a:xfrm>
              <a:off x="2274789" y="3453507"/>
              <a:ext cx="569019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49" name="Rechteck 48"/>
            <p:cNvSpPr/>
            <p:nvPr/>
          </p:nvSpPr>
          <p:spPr bwMode="auto">
            <a:xfrm>
              <a:off x="5299125" y="3453507"/>
              <a:ext cx="569019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50" name="Rechteck 49"/>
            <p:cNvSpPr/>
            <p:nvPr/>
          </p:nvSpPr>
          <p:spPr bwMode="auto">
            <a:xfrm>
              <a:off x="6030071" y="3453507"/>
              <a:ext cx="288031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51" name="Rechteck 50"/>
            <p:cNvSpPr/>
            <p:nvPr/>
          </p:nvSpPr>
          <p:spPr bwMode="auto">
            <a:xfrm>
              <a:off x="6379245" y="3453507"/>
              <a:ext cx="569019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52" name="Rechteck 51"/>
            <p:cNvSpPr/>
            <p:nvPr/>
          </p:nvSpPr>
          <p:spPr bwMode="auto">
            <a:xfrm>
              <a:off x="7747397" y="3453507"/>
              <a:ext cx="569019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53" name="Rechteck 52"/>
            <p:cNvSpPr/>
            <p:nvPr/>
          </p:nvSpPr>
          <p:spPr bwMode="auto">
            <a:xfrm>
              <a:off x="7092280" y="3453507"/>
              <a:ext cx="569019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54" name="Rechteck 53"/>
            <p:cNvSpPr/>
            <p:nvPr/>
          </p:nvSpPr>
          <p:spPr bwMode="auto">
            <a:xfrm>
              <a:off x="4651053" y="3453507"/>
              <a:ext cx="569019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55" name="Rechteck 54"/>
            <p:cNvSpPr/>
            <p:nvPr/>
          </p:nvSpPr>
          <p:spPr bwMode="auto">
            <a:xfrm>
              <a:off x="4211961" y="3453507"/>
              <a:ext cx="288031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56" name="Rechteck 55"/>
            <p:cNvSpPr/>
            <p:nvPr/>
          </p:nvSpPr>
          <p:spPr bwMode="auto">
            <a:xfrm>
              <a:off x="3855740" y="3453507"/>
              <a:ext cx="288031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57" name="Rechteck 56"/>
            <p:cNvSpPr/>
            <p:nvPr/>
          </p:nvSpPr>
          <p:spPr bwMode="auto">
            <a:xfrm>
              <a:off x="1888134" y="3453507"/>
              <a:ext cx="288031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58" name="Rechteck 57"/>
            <p:cNvSpPr/>
            <p:nvPr/>
          </p:nvSpPr>
          <p:spPr bwMode="auto">
            <a:xfrm>
              <a:off x="1550940" y="3309507"/>
              <a:ext cx="288031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59" name="Rechteck 58"/>
            <p:cNvSpPr/>
            <p:nvPr/>
          </p:nvSpPr>
          <p:spPr bwMode="auto">
            <a:xfrm>
              <a:off x="2274789" y="3309507"/>
              <a:ext cx="569019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60" name="Rechteck 59"/>
            <p:cNvSpPr/>
            <p:nvPr/>
          </p:nvSpPr>
          <p:spPr bwMode="auto">
            <a:xfrm>
              <a:off x="5299125" y="3309507"/>
              <a:ext cx="569019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61" name="Rechteck 60"/>
            <p:cNvSpPr/>
            <p:nvPr/>
          </p:nvSpPr>
          <p:spPr bwMode="auto">
            <a:xfrm>
              <a:off x="6030071" y="3309507"/>
              <a:ext cx="288031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62" name="Rechteck 61"/>
            <p:cNvSpPr/>
            <p:nvPr/>
          </p:nvSpPr>
          <p:spPr bwMode="auto">
            <a:xfrm>
              <a:off x="6379245" y="3309507"/>
              <a:ext cx="569019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63" name="Rechteck 62"/>
            <p:cNvSpPr/>
            <p:nvPr/>
          </p:nvSpPr>
          <p:spPr bwMode="auto">
            <a:xfrm>
              <a:off x="7747397" y="3309507"/>
              <a:ext cx="569019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64" name="Rechteck 63"/>
            <p:cNvSpPr/>
            <p:nvPr/>
          </p:nvSpPr>
          <p:spPr bwMode="auto">
            <a:xfrm>
              <a:off x="7092280" y="3309507"/>
              <a:ext cx="569019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65" name="Rechteck 64"/>
            <p:cNvSpPr/>
            <p:nvPr/>
          </p:nvSpPr>
          <p:spPr bwMode="auto">
            <a:xfrm>
              <a:off x="4651053" y="3309507"/>
              <a:ext cx="569019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66" name="Rechteck 65"/>
            <p:cNvSpPr/>
            <p:nvPr/>
          </p:nvSpPr>
          <p:spPr bwMode="auto">
            <a:xfrm>
              <a:off x="4211961" y="3309507"/>
              <a:ext cx="288031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67" name="Rechteck 66"/>
            <p:cNvSpPr/>
            <p:nvPr/>
          </p:nvSpPr>
          <p:spPr bwMode="auto">
            <a:xfrm>
              <a:off x="3855740" y="3309507"/>
              <a:ext cx="288031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68" name="Rechteck 67"/>
            <p:cNvSpPr/>
            <p:nvPr/>
          </p:nvSpPr>
          <p:spPr bwMode="auto">
            <a:xfrm>
              <a:off x="1888134" y="3309507"/>
              <a:ext cx="288031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69" name="Rechteck 68"/>
            <p:cNvSpPr/>
            <p:nvPr/>
          </p:nvSpPr>
          <p:spPr bwMode="auto">
            <a:xfrm>
              <a:off x="1550940" y="3158307"/>
              <a:ext cx="288031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70" name="Rechteck 69"/>
            <p:cNvSpPr/>
            <p:nvPr/>
          </p:nvSpPr>
          <p:spPr bwMode="auto">
            <a:xfrm>
              <a:off x="2274789" y="3158307"/>
              <a:ext cx="569019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71" name="Rechteck 70"/>
            <p:cNvSpPr/>
            <p:nvPr/>
          </p:nvSpPr>
          <p:spPr bwMode="auto">
            <a:xfrm>
              <a:off x="5299125" y="3158307"/>
              <a:ext cx="569019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72" name="Rechteck 71"/>
            <p:cNvSpPr/>
            <p:nvPr/>
          </p:nvSpPr>
          <p:spPr bwMode="auto">
            <a:xfrm>
              <a:off x="6030071" y="3158307"/>
              <a:ext cx="288031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73" name="Rechteck 72"/>
            <p:cNvSpPr/>
            <p:nvPr/>
          </p:nvSpPr>
          <p:spPr bwMode="auto">
            <a:xfrm>
              <a:off x="6379245" y="3158307"/>
              <a:ext cx="569019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74" name="Rechteck 73"/>
            <p:cNvSpPr/>
            <p:nvPr/>
          </p:nvSpPr>
          <p:spPr bwMode="auto">
            <a:xfrm>
              <a:off x="7747397" y="3158307"/>
              <a:ext cx="569019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75" name="Rechteck 74"/>
            <p:cNvSpPr/>
            <p:nvPr/>
          </p:nvSpPr>
          <p:spPr bwMode="auto">
            <a:xfrm>
              <a:off x="7092280" y="3158307"/>
              <a:ext cx="569019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76" name="Rechteck 75"/>
            <p:cNvSpPr/>
            <p:nvPr/>
          </p:nvSpPr>
          <p:spPr bwMode="auto">
            <a:xfrm>
              <a:off x="4651053" y="3158307"/>
              <a:ext cx="569019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77" name="Rechteck 76"/>
            <p:cNvSpPr/>
            <p:nvPr/>
          </p:nvSpPr>
          <p:spPr bwMode="auto">
            <a:xfrm>
              <a:off x="4211961" y="3158307"/>
              <a:ext cx="288031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78" name="Rechteck 77"/>
            <p:cNvSpPr/>
            <p:nvPr/>
          </p:nvSpPr>
          <p:spPr bwMode="auto">
            <a:xfrm>
              <a:off x="3855740" y="3158307"/>
              <a:ext cx="288031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79" name="Rechteck 78"/>
            <p:cNvSpPr/>
            <p:nvPr/>
          </p:nvSpPr>
          <p:spPr bwMode="auto">
            <a:xfrm>
              <a:off x="1888134" y="3158307"/>
              <a:ext cx="288031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80" name="Rechteck 4"/>
            <p:cNvSpPr/>
            <p:nvPr/>
          </p:nvSpPr>
          <p:spPr>
            <a:xfrm>
              <a:off x="2982720" y="1403259"/>
              <a:ext cx="725184" cy="2635784"/>
            </a:xfrm>
            <a:custGeom>
              <a:avLst/>
              <a:gdLst>
                <a:gd name="connsiteX0" fmla="*/ 0 w 723850"/>
                <a:gd name="connsiteY0" fmla="*/ 0 h 2419760"/>
                <a:gd name="connsiteX1" fmla="*/ 723850 w 723850"/>
                <a:gd name="connsiteY1" fmla="*/ 0 h 2419760"/>
                <a:gd name="connsiteX2" fmla="*/ 723850 w 723850"/>
                <a:gd name="connsiteY2" fmla="*/ 2419760 h 2419760"/>
                <a:gd name="connsiteX3" fmla="*/ 0 w 723850"/>
                <a:gd name="connsiteY3" fmla="*/ 2419760 h 2419760"/>
                <a:gd name="connsiteX4" fmla="*/ 0 w 723850"/>
                <a:gd name="connsiteY4" fmla="*/ 0 h 2419760"/>
                <a:gd name="connsiteX0" fmla="*/ 0 w 723850"/>
                <a:gd name="connsiteY0" fmla="*/ 0 h 2419760"/>
                <a:gd name="connsiteX1" fmla="*/ 361405 w 723850"/>
                <a:gd name="connsiteY1" fmla="*/ 1862 h 2419760"/>
                <a:gd name="connsiteX2" fmla="*/ 723850 w 723850"/>
                <a:gd name="connsiteY2" fmla="*/ 0 h 2419760"/>
                <a:gd name="connsiteX3" fmla="*/ 723850 w 723850"/>
                <a:gd name="connsiteY3" fmla="*/ 2419760 h 2419760"/>
                <a:gd name="connsiteX4" fmla="*/ 0 w 723850"/>
                <a:gd name="connsiteY4" fmla="*/ 2419760 h 2419760"/>
                <a:gd name="connsiteX5" fmla="*/ 0 w 723850"/>
                <a:gd name="connsiteY5" fmla="*/ 0 h 2419760"/>
                <a:gd name="connsiteX0" fmla="*/ 0 w 723850"/>
                <a:gd name="connsiteY0" fmla="*/ 0 h 2419760"/>
                <a:gd name="connsiteX1" fmla="*/ 361405 w 723850"/>
                <a:gd name="connsiteY1" fmla="*/ 1862 h 2419760"/>
                <a:gd name="connsiteX2" fmla="*/ 602036 w 723850"/>
                <a:gd name="connsiteY2" fmla="*/ 1862 h 2419760"/>
                <a:gd name="connsiteX3" fmla="*/ 723850 w 723850"/>
                <a:gd name="connsiteY3" fmla="*/ 0 h 2419760"/>
                <a:gd name="connsiteX4" fmla="*/ 723850 w 723850"/>
                <a:gd name="connsiteY4" fmla="*/ 2419760 h 2419760"/>
                <a:gd name="connsiteX5" fmla="*/ 0 w 723850"/>
                <a:gd name="connsiteY5" fmla="*/ 2419760 h 2419760"/>
                <a:gd name="connsiteX6" fmla="*/ 0 w 723850"/>
                <a:gd name="connsiteY6" fmla="*/ 0 h 2419760"/>
                <a:gd name="connsiteX0" fmla="*/ 0 w 723850"/>
                <a:gd name="connsiteY0" fmla="*/ 207754 h 2627514"/>
                <a:gd name="connsiteX1" fmla="*/ 361405 w 723850"/>
                <a:gd name="connsiteY1" fmla="*/ 209616 h 2627514"/>
                <a:gd name="connsiteX2" fmla="*/ 602036 w 723850"/>
                <a:gd name="connsiteY2" fmla="*/ 209616 h 2627514"/>
                <a:gd name="connsiteX3" fmla="*/ 723850 w 723850"/>
                <a:gd name="connsiteY3" fmla="*/ 207754 h 2627514"/>
                <a:gd name="connsiteX4" fmla="*/ 723850 w 723850"/>
                <a:gd name="connsiteY4" fmla="*/ 2627514 h 2627514"/>
                <a:gd name="connsiteX5" fmla="*/ 0 w 723850"/>
                <a:gd name="connsiteY5" fmla="*/ 2627514 h 2627514"/>
                <a:gd name="connsiteX6" fmla="*/ 0 w 723850"/>
                <a:gd name="connsiteY6" fmla="*/ 207754 h 2627514"/>
                <a:gd name="connsiteX0" fmla="*/ 0 w 723850"/>
                <a:gd name="connsiteY0" fmla="*/ 200269 h 2620029"/>
                <a:gd name="connsiteX1" fmla="*/ 361405 w 723850"/>
                <a:gd name="connsiteY1" fmla="*/ 202131 h 2620029"/>
                <a:gd name="connsiteX2" fmla="*/ 438407 w 723850"/>
                <a:gd name="connsiteY2" fmla="*/ 0 h 2620029"/>
                <a:gd name="connsiteX3" fmla="*/ 602036 w 723850"/>
                <a:gd name="connsiteY3" fmla="*/ 202131 h 2620029"/>
                <a:gd name="connsiteX4" fmla="*/ 723850 w 723850"/>
                <a:gd name="connsiteY4" fmla="*/ 200269 h 2620029"/>
                <a:gd name="connsiteX5" fmla="*/ 723850 w 723850"/>
                <a:gd name="connsiteY5" fmla="*/ 2620029 h 2620029"/>
                <a:gd name="connsiteX6" fmla="*/ 0 w 723850"/>
                <a:gd name="connsiteY6" fmla="*/ 2620029 h 2620029"/>
                <a:gd name="connsiteX7" fmla="*/ 0 w 723850"/>
                <a:gd name="connsiteY7" fmla="*/ 200269 h 2620029"/>
                <a:gd name="connsiteX0" fmla="*/ 0 w 723850"/>
                <a:gd name="connsiteY0" fmla="*/ 200269 h 2620029"/>
                <a:gd name="connsiteX1" fmla="*/ 361405 w 723850"/>
                <a:gd name="connsiteY1" fmla="*/ 202131 h 2620029"/>
                <a:gd name="connsiteX2" fmla="*/ 438407 w 723850"/>
                <a:gd name="connsiteY2" fmla="*/ 0 h 2620029"/>
                <a:gd name="connsiteX3" fmla="*/ 602036 w 723850"/>
                <a:gd name="connsiteY3" fmla="*/ 202131 h 2620029"/>
                <a:gd name="connsiteX4" fmla="*/ 723850 w 723850"/>
                <a:gd name="connsiteY4" fmla="*/ 200269 h 2620029"/>
                <a:gd name="connsiteX5" fmla="*/ 723850 w 723850"/>
                <a:gd name="connsiteY5" fmla="*/ 2620029 h 2620029"/>
                <a:gd name="connsiteX6" fmla="*/ 0 w 723850"/>
                <a:gd name="connsiteY6" fmla="*/ 2620029 h 2620029"/>
                <a:gd name="connsiteX7" fmla="*/ 0 w 723850"/>
                <a:gd name="connsiteY7" fmla="*/ 200269 h 2620029"/>
                <a:gd name="connsiteX0" fmla="*/ 0 w 723850"/>
                <a:gd name="connsiteY0" fmla="*/ 200269 h 2620029"/>
                <a:gd name="connsiteX1" fmla="*/ 361405 w 723850"/>
                <a:gd name="connsiteY1" fmla="*/ 202131 h 2620029"/>
                <a:gd name="connsiteX2" fmla="*/ 438407 w 723850"/>
                <a:gd name="connsiteY2" fmla="*/ 0 h 2620029"/>
                <a:gd name="connsiteX3" fmla="*/ 602036 w 723850"/>
                <a:gd name="connsiteY3" fmla="*/ 202131 h 2620029"/>
                <a:gd name="connsiteX4" fmla="*/ 723850 w 723850"/>
                <a:gd name="connsiteY4" fmla="*/ 200269 h 2620029"/>
                <a:gd name="connsiteX5" fmla="*/ 723850 w 723850"/>
                <a:gd name="connsiteY5" fmla="*/ 2620029 h 2620029"/>
                <a:gd name="connsiteX6" fmla="*/ 0 w 723850"/>
                <a:gd name="connsiteY6" fmla="*/ 2620029 h 2620029"/>
                <a:gd name="connsiteX7" fmla="*/ 0 w 723850"/>
                <a:gd name="connsiteY7" fmla="*/ 200269 h 2620029"/>
                <a:gd name="connsiteX0" fmla="*/ 0 w 723850"/>
                <a:gd name="connsiteY0" fmla="*/ 200269 h 2620029"/>
                <a:gd name="connsiteX1" fmla="*/ 361405 w 723850"/>
                <a:gd name="connsiteY1" fmla="*/ 202131 h 2620029"/>
                <a:gd name="connsiteX2" fmla="*/ 438407 w 723850"/>
                <a:gd name="connsiteY2" fmla="*/ 0 h 2620029"/>
                <a:gd name="connsiteX3" fmla="*/ 525034 w 723850"/>
                <a:gd name="connsiteY3" fmla="*/ 115504 h 2620029"/>
                <a:gd name="connsiteX4" fmla="*/ 602036 w 723850"/>
                <a:gd name="connsiteY4" fmla="*/ 202131 h 2620029"/>
                <a:gd name="connsiteX5" fmla="*/ 723850 w 723850"/>
                <a:gd name="connsiteY5" fmla="*/ 200269 h 2620029"/>
                <a:gd name="connsiteX6" fmla="*/ 723850 w 723850"/>
                <a:gd name="connsiteY6" fmla="*/ 2620029 h 2620029"/>
                <a:gd name="connsiteX7" fmla="*/ 0 w 723850"/>
                <a:gd name="connsiteY7" fmla="*/ 2620029 h 2620029"/>
                <a:gd name="connsiteX8" fmla="*/ 0 w 723850"/>
                <a:gd name="connsiteY8" fmla="*/ 200269 h 2620029"/>
                <a:gd name="connsiteX0" fmla="*/ 0 w 765665"/>
                <a:gd name="connsiteY0" fmla="*/ 335022 h 2754782"/>
                <a:gd name="connsiteX1" fmla="*/ 361405 w 765665"/>
                <a:gd name="connsiteY1" fmla="*/ 336884 h 2754782"/>
                <a:gd name="connsiteX2" fmla="*/ 438407 w 765665"/>
                <a:gd name="connsiteY2" fmla="*/ 134753 h 2754782"/>
                <a:gd name="connsiteX3" fmla="*/ 765665 w 765665"/>
                <a:gd name="connsiteY3" fmla="*/ 0 h 2754782"/>
                <a:gd name="connsiteX4" fmla="*/ 602036 w 765665"/>
                <a:gd name="connsiteY4" fmla="*/ 336884 h 2754782"/>
                <a:gd name="connsiteX5" fmla="*/ 723850 w 765665"/>
                <a:gd name="connsiteY5" fmla="*/ 335022 h 2754782"/>
                <a:gd name="connsiteX6" fmla="*/ 723850 w 765665"/>
                <a:gd name="connsiteY6" fmla="*/ 2754782 h 2754782"/>
                <a:gd name="connsiteX7" fmla="*/ 0 w 765665"/>
                <a:gd name="connsiteY7" fmla="*/ 2754782 h 2754782"/>
                <a:gd name="connsiteX8" fmla="*/ 0 w 765665"/>
                <a:gd name="connsiteY8" fmla="*/ 335022 h 2754782"/>
                <a:gd name="connsiteX0" fmla="*/ 0 w 765665"/>
                <a:gd name="connsiteY0" fmla="*/ 363899 h 2783659"/>
                <a:gd name="connsiteX1" fmla="*/ 361405 w 765665"/>
                <a:gd name="connsiteY1" fmla="*/ 365761 h 2783659"/>
                <a:gd name="connsiteX2" fmla="*/ 342155 w 765665"/>
                <a:gd name="connsiteY2" fmla="*/ 0 h 2783659"/>
                <a:gd name="connsiteX3" fmla="*/ 765665 w 765665"/>
                <a:gd name="connsiteY3" fmla="*/ 28877 h 2783659"/>
                <a:gd name="connsiteX4" fmla="*/ 602036 w 765665"/>
                <a:gd name="connsiteY4" fmla="*/ 365761 h 2783659"/>
                <a:gd name="connsiteX5" fmla="*/ 723850 w 765665"/>
                <a:gd name="connsiteY5" fmla="*/ 363899 h 2783659"/>
                <a:gd name="connsiteX6" fmla="*/ 723850 w 765665"/>
                <a:gd name="connsiteY6" fmla="*/ 2783659 h 2783659"/>
                <a:gd name="connsiteX7" fmla="*/ 0 w 765665"/>
                <a:gd name="connsiteY7" fmla="*/ 2783659 h 2783659"/>
                <a:gd name="connsiteX8" fmla="*/ 0 w 765665"/>
                <a:gd name="connsiteY8" fmla="*/ 363899 h 2783659"/>
                <a:gd name="connsiteX0" fmla="*/ 0 w 765665"/>
                <a:gd name="connsiteY0" fmla="*/ 363899 h 2783659"/>
                <a:gd name="connsiteX1" fmla="*/ 265152 w 765665"/>
                <a:gd name="connsiteY1" fmla="*/ 365761 h 2783659"/>
                <a:gd name="connsiteX2" fmla="*/ 342155 w 765665"/>
                <a:gd name="connsiteY2" fmla="*/ 0 h 2783659"/>
                <a:gd name="connsiteX3" fmla="*/ 765665 w 765665"/>
                <a:gd name="connsiteY3" fmla="*/ 28877 h 2783659"/>
                <a:gd name="connsiteX4" fmla="*/ 602036 w 765665"/>
                <a:gd name="connsiteY4" fmla="*/ 365761 h 2783659"/>
                <a:gd name="connsiteX5" fmla="*/ 723850 w 765665"/>
                <a:gd name="connsiteY5" fmla="*/ 363899 h 2783659"/>
                <a:gd name="connsiteX6" fmla="*/ 723850 w 765665"/>
                <a:gd name="connsiteY6" fmla="*/ 2783659 h 2783659"/>
                <a:gd name="connsiteX7" fmla="*/ 0 w 765665"/>
                <a:gd name="connsiteY7" fmla="*/ 2783659 h 2783659"/>
                <a:gd name="connsiteX8" fmla="*/ 0 w 765665"/>
                <a:gd name="connsiteY8" fmla="*/ 363899 h 2783659"/>
                <a:gd name="connsiteX0" fmla="*/ 0 w 765665"/>
                <a:gd name="connsiteY0" fmla="*/ 363899 h 2783659"/>
                <a:gd name="connsiteX1" fmla="*/ 265152 w 765665"/>
                <a:gd name="connsiteY1" fmla="*/ 365761 h 2783659"/>
                <a:gd name="connsiteX2" fmla="*/ 342155 w 765665"/>
                <a:gd name="connsiteY2" fmla="*/ 0 h 2783659"/>
                <a:gd name="connsiteX3" fmla="*/ 765665 w 765665"/>
                <a:gd name="connsiteY3" fmla="*/ 28877 h 2783659"/>
                <a:gd name="connsiteX4" fmla="*/ 602036 w 765665"/>
                <a:gd name="connsiteY4" fmla="*/ 365761 h 2783659"/>
                <a:gd name="connsiteX5" fmla="*/ 723850 w 765665"/>
                <a:gd name="connsiteY5" fmla="*/ 363899 h 2783659"/>
                <a:gd name="connsiteX6" fmla="*/ 723850 w 765665"/>
                <a:gd name="connsiteY6" fmla="*/ 2783659 h 2783659"/>
                <a:gd name="connsiteX7" fmla="*/ 0 w 765665"/>
                <a:gd name="connsiteY7" fmla="*/ 2783659 h 2783659"/>
                <a:gd name="connsiteX8" fmla="*/ 0 w 765665"/>
                <a:gd name="connsiteY8" fmla="*/ 363899 h 2783659"/>
                <a:gd name="connsiteX0" fmla="*/ 0 w 765665"/>
                <a:gd name="connsiteY0" fmla="*/ 335022 h 2754782"/>
                <a:gd name="connsiteX1" fmla="*/ 265152 w 765665"/>
                <a:gd name="connsiteY1" fmla="*/ 336884 h 2754782"/>
                <a:gd name="connsiteX2" fmla="*/ 409531 w 765665"/>
                <a:gd name="connsiteY2" fmla="*/ 192504 h 2754782"/>
                <a:gd name="connsiteX3" fmla="*/ 765665 w 765665"/>
                <a:gd name="connsiteY3" fmla="*/ 0 h 2754782"/>
                <a:gd name="connsiteX4" fmla="*/ 602036 w 765665"/>
                <a:gd name="connsiteY4" fmla="*/ 336884 h 2754782"/>
                <a:gd name="connsiteX5" fmla="*/ 723850 w 765665"/>
                <a:gd name="connsiteY5" fmla="*/ 335022 h 2754782"/>
                <a:gd name="connsiteX6" fmla="*/ 723850 w 765665"/>
                <a:gd name="connsiteY6" fmla="*/ 2754782 h 2754782"/>
                <a:gd name="connsiteX7" fmla="*/ 0 w 765665"/>
                <a:gd name="connsiteY7" fmla="*/ 2754782 h 2754782"/>
                <a:gd name="connsiteX8" fmla="*/ 0 w 765665"/>
                <a:gd name="connsiteY8" fmla="*/ 335022 h 2754782"/>
                <a:gd name="connsiteX0" fmla="*/ 0 w 765665"/>
                <a:gd name="connsiteY0" fmla="*/ 335022 h 2754782"/>
                <a:gd name="connsiteX1" fmla="*/ 265152 w 765665"/>
                <a:gd name="connsiteY1" fmla="*/ 336884 h 2754782"/>
                <a:gd name="connsiteX2" fmla="*/ 409531 w 765665"/>
                <a:gd name="connsiteY2" fmla="*/ 192504 h 2754782"/>
                <a:gd name="connsiteX3" fmla="*/ 765665 w 765665"/>
                <a:gd name="connsiteY3" fmla="*/ 0 h 2754782"/>
                <a:gd name="connsiteX4" fmla="*/ 602036 w 765665"/>
                <a:gd name="connsiteY4" fmla="*/ 336884 h 2754782"/>
                <a:gd name="connsiteX5" fmla="*/ 723850 w 765665"/>
                <a:gd name="connsiteY5" fmla="*/ 335022 h 2754782"/>
                <a:gd name="connsiteX6" fmla="*/ 723850 w 765665"/>
                <a:gd name="connsiteY6" fmla="*/ 2754782 h 2754782"/>
                <a:gd name="connsiteX7" fmla="*/ 0 w 765665"/>
                <a:gd name="connsiteY7" fmla="*/ 2754782 h 2754782"/>
                <a:gd name="connsiteX8" fmla="*/ 0 w 765665"/>
                <a:gd name="connsiteY8" fmla="*/ 335022 h 2754782"/>
                <a:gd name="connsiteX0" fmla="*/ 0 w 765665"/>
                <a:gd name="connsiteY0" fmla="*/ 335022 h 2754782"/>
                <a:gd name="connsiteX1" fmla="*/ 265152 w 765665"/>
                <a:gd name="connsiteY1" fmla="*/ 336884 h 2754782"/>
                <a:gd name="connsiteX2" fmla="*/ 409531 w 765665"/>
                <a:gd name="connsiteY2" fmla="*/ 192504 h 2754782"/>
                <a:gd name="connsiteX3" fmla="*/ 553910 w 765665"/>
                <a:gd name="connsiteY3" fmla="*/ 105878 h 2754782"/>
                <a:gd name="connsiteX4" fmla="*/ 765665 w 765665"/>
                <a:gd name="connsiteY4" fmla="*/ 0 h 2754782"/>
                <a:gd name="connsiteX5" fmla="*/ 602036 w 765665"/>
                <a:gd name="connsiteY5" fmla="*/ 336884 h 2754782"/>
                <a:gd name="connsiteX6" fmla="*/ 723850 w 765665"/>
                <a:gd name="connsiteY6" fmla="*/ 335022 h 2754782"/>
                <a:gd name="connsiteX7" fmla="*/ 723850 w 765665"/>
                <a:gd name="connsiteY7" fmla="*/ 2754782 h 2754782"/>
                <a:gd name="connsiteX8" fmla="*/ 0 w 765665"/>
                <a:gd name="connsiteY8" fmla="*/ 2754782 h 2754782"/>
                <a:gd name="connsiteX9" fmla="*/ 0 w 765665"/>
                <a:gd name="connsiteY9" fmla="*/ 335022 h 2754782"/>
                <a:gd name="connsiteX0" fmla="*/ 0 w 765665"/>
                <a:gd name="connsiteY0" fmla="*/ 335022 h 2754782"/>
                <a:gd name="connsiteX1" fmla="*/ 265152 w 765665"/>
                <a:gd name="connsiteY1" fmla="*/ 336884 h 2754782"/>
                <a:gd name="connsiteX2" fmla="*/ 409531 w 765665"/>
                <a:gd name="connsiteY2" fmla="*/ 192504 h 2754782"/>
                <a:gd name="connsiteX3" fmla="*/ 573161 w 765665"/>
                <a:gd name="connsiteY3" fmla="*/ 154004 h 2754782"/>
                <a:gd name="connsiteX4" fmla="*/ 765665 w 765665"/>
                <a:gd name="connsiteY4" fmla="*/ 0 h 2754782"/>
                <a:gd name="connsiteX5" fmla="*/ 602036 w 765665"/>
                <a:gd name="connsiteY5" fmla="*/ 336884 h 2754782"/>
                <a:gd name="connsiteX6" fmla="*/ 723850 w 765665"/>
                <a:gd name="connsiteY6" fmla="*/ 335022 h 2754782"/>
                <a:gd name="connsiteX7" fmla="*/ 723850 w 765665"/>
                <a:gd name="connsiteY7" fmla="*/ 2754782 h 2754782"/>
                <a:gd name="connsiteX8" fmla="*/ 0 w 765665"/>
                <a:gd name="connsiteY8" fmla="*/ 2754782 h 2754782"/>
                <a:gd name="connsiteX9" fmla="*/ 0 w 765665"/>
                <a:gd name="connsiteY9" fmla="*/ 335022 h 2754782"/>
                <a:gd name="connsiteX0" fmla="*/ 0 w 765665"/>
                <a:gd name="connsiteY0" fmla="*/ 335022 h 2754782"/>
                <a:gd name="connsiteX1" fmla="*/ 265152 w 765665"/>
                <a:gd name="connsiteY1" fmla="*/ 336884 h 2754782"/>
                <a:gd name="connsiteX2" fmla="*/ 261893 w 765665"/>
                <a:gd name="connsiteY2" fmla="*/ 163929 h 2754782"/>
                <a:gd name="connsiteX3" fmla="*/ 573161 w 765665"/>
                <a:gd name="connsiteY3" fmla="*/ 154004 h 2754782"/>
                <a:gd name="connsiteX4" fmla="*/ 765665 w 765665"/>
                <a:gd name="connsiteY4" fmla="*/ 0 h 2754782"/>
                <a:gd name="connsiteX5" fmla="*/ 602036 w 765665"/>
                <a:gd name="connsiteY5" fmla="*/ 336884 h 2754782"/>
                <a:gd name="connsiteX6" fmla="*/ 723850 w 765665"/>
                <a:gd name="connsiteY6" fmla="*/ 335022 h 2754782"/>
                <a:gd name="connsiteX7" fmla="*/ 723850 w 765665"/>
                <a:gd name="connsiteY7" fmla="*/ 2754782 h 2754782"/>
                <a:gd name="connsiteX8" fmla="*/ 0 w 765665"/>
                <a:gd name="connsiteY8" fmla="*/ 2754782 h 2754782"/>
                <a:gd name="connsiteX9" fmla="*/ 0 w 765665"/>
                <a:gd name="connsiteY9" fmla="*/ 335022 h 2754782"/>
                <a:gd name="connsiteX0" fmla="*/ 0 w 765665"/>
                <a:gd name="connsiteY0" fmla="*/ 335022 h 2754782"/>
                <a:gd name="connsiteX1" fmla="*/ 265152 w 765665"/>
                <a:gd name="connsiteY1" fmla="*/ 336884 h 2754782"/>
                <a:gd name="connsiteX2" fmla="*/ 261893 w 765665"/>
                <a:gd name="connsiteY2" fmla="*/ 163929 h 2754782"/>
                <a:gd name="connsiteX3" fmla="*/ 449336 w 765665"/>
                <a:gd name="connsiteY3" fmla="*/ 168292 h 2754782"/>
                <a:gd name="connsiteX4" fmla="*/ 765665 w 765665"/>
                <a:gd name="connsiteY4" fmla="*/ 0 h 2754782"/>
                <a:gd name="connsiteX5" fmla="*/ 602036 w 765665"/>
                <a:gd name="connsiteY5" fmla="*/ 336884 h 2754782"/>
                <a:gd name="connsiteX6" fmla="*/ 723850 w 765665"/>
                <a:gd name="connsiteY6" fmla="*/ 335022 h 2754782"/>
                <a:gd name="connsiteX7" fmla="*/ 723850 w 765665"/>
                <a:gd name="connsiteY7" fmla="*/ 2754782 h 2754782"/>
                <a:gd name="connsiteX8" fmla="*/ 0 w 765665"/>
                <a:gd name="connsiteY8" fmla="*/ 2754782 h 2754782"/>
                <a:gd name="connsiteX9" fmla="*/ 0 w 765665"/>
                <a:gd name="connsiteY9" fmla="*/ 335022 h 2754782"/>
                <a:gd name="connsiteX0" fmla="*/ 0 w 765665"/>
                <a:gd name="connsiteY0" fmla="*/ 335022 h 2754782"/>
                <a:gd name="connsiteX1" fmla="*/ 265152 w 765665"/>
                <a:gd name="connsiteY1" fmla="*/ 336884 h 2754782"/>
                <a:gd name="connsiteX2" fmla="*/ 261893 w 765665"/>
                <a:gd name="connsiteY2" fmla="*/ 163929 h 2754782"/>
                <a:gd name="connsiteX3" fmla="*/ 449336 w 765665"/>
                <a:gd name="connsiteY3" fmla="*/ 168292 h 2754782"/>
                <a:gd name="connsiteX4" fmla="*/ 599480 w 765665"/>
                <a:gd name="connsiteY4" fmla="*/ 86702 h 2754782"/>
                <a:gd name="connsiteX5" fmla="*/ 765665 w 765665"/>
                <a:gd name="connsiteY5" fmla="*/ 0 h 2754782"/>
                <a:gd name="connsiteX6" fmla="*/ 602036 w 765665"/>
                <a:gd name="connsiteY6" fmla="*/ 336884 h 2754782"/>
                <a:gd name="connsiteX7" fmla="*/ 723850 w 765665"/>
                <a:gd name="connsiteY7" fmla="*/ 335022 h 2754782"/>
                <a:gd name="connsiteX8" fmla="*/ 723850 w 765665"/>
                <a:gd name="connsiteY8" fmla="*/ 2754782 h 2754782"/>
                <a:gd name="connsiteX9" fmla="*/ 0 w 765665"/>
                <a:gd name="connsiteY9" fmla="*/ 2754782 h 2754782"/>
                <a:gd name="connsiteX10" fmla="*/ 0 w 765665"/>
                <a:gd name="connsiteY10" fmla="*/ 335022 h 2754782"/>
                <a:gd name="connsiteX0" fmla="*/ 0 w 765665"/>
                <a:gd name="connsiteY0" fmla="*/ 381670 h 2801430"/>
                <a:gd name="connsiteX1" fmla="*/ 265152 w 765665"/>
                <a:gd name="connsiteY1" fmla="*/ 383532 h 2801430"/>
                <a:gd name="connsiteX2" fmla="*/ 261893 w 765665"/>
                <a:gd name="connsiteY2" fmla="*/ 210577 h 2801430"/>
                <a:gd name="connsiteX3" fmla="*/ 449336 w 765665"/>
                <a:gd name="connsiteY3" fmla="*/ 214940 h 2801430"/>
                <a:gd name="connsiteX4" fmla="*/ 447080 w 765665"/>
                <a:gd name="connsiteY4" fmla="*/ 0 h 2801430"/>
                <a:gd name="connsiteX5" fmla="*/ 765665 w 765665"/>
                <a:gd name="connsiteY5" fmla="*/ 46648 h 2801430"/>
                <a:gd name="connsiteX6" fmla="*/ 602036 w 765665"/>
                <a:gd name="connsiteY6" fmla="*/ 383532 h 2801430"/>
                <a:gd name="connsiteX7" fmla="*/ 723850 w 765665"/>
                <a:gd name="connsiteY7" fmla="*/ 381670 h 2801430"/>
                <a:gd name="connsiteX8" fmla="*/ 723850 w 765665"/>
                <a:gd name="connsiteY8" fmla="*/ 2801430 h 2801430"/>
                <a:gd name="connsiteX9" fmla="*/ 0 w 765665"/>
                <a:gd name="connsiteY9" fmla="*/ 2801430 h 2801430"/>
                <a:gd name="connsiteX10" fmla="*/ 0 w 765665"/>
                <a:gd name="connsiteY10" fmla="*/ 381670 h 2801430"/>
                <a:gd name="connsiteX0" fmla="*/ 0 w 765665"/>
                <a:gd name="connsiteY0" fmla="*/ 381670 h 2801430"/>
                <a:gd name="connsiteX1" fmla="*/ 265152 w 765665"/>
                <a:gd name="connsiteY1" fmla="*/ 383532 h 2801430"/>
                <a:gd name="connsiteX2" fmla="*/ 261893 w 765665"/>
                <a:gd name="connsiteY2" fmla="*/ 210577 h 2801430"/>
                <a:gd name="connsiteX3" fmla="*/ 449336 w 765665"/>
                <a:gd name="connsiteY3" fmla="*/ 214940 h 2801430"/>
                <a:gd name="connsiteX4" fmla="*/ 447080 w 765665"/>
                <a:gd name="connsiteY4" fmla="*/ 0 h 2801430"/>
                <a:gd name="connsiteX5" fmla="*/ 765665 w 765665"/>
                <a:gd name="connsiteY5" fmla="*/ 46648 h 2801430"/>
                <a:gd name="connsiteX6" fmla="*/ 723850 w 765665"/>
                <a:gd name="connsiteY6" fmla="*/ 381670 h 2801430"/>
                <a:gd name="connsiteX7" fmla="*/ 723850 w 765665"/>
                <a:gd name="connsiteY7" fmla="*/ 2801430 h 2801430"/>
                <a:gd name="connsiteX8" fmla="*/ 0 w 765665"/>
                <a:gd name="connsiteY8" fmla="*/ 2801430 h 2801430"/>
                <a:gd name="connsiteX9" fmla="*/ 0 w 765665"/>
                <a:gd name="connsiteY9" fmla="*/ 381670 h 2801430"/>
                <a:gd name="connsiteX0" fmla="*/ 0 w 725184"/>
                <a:gd name="connsiteY0" fmla="*/ 385028 h 2804788"/>
                <a:gd name="connsiteX1" fmla="*/ 265152 w 725184"/>
                <a:gd name="connsiteY1" fmla="*/ 386890 h 2804788"/>
                <a:gd name="connsiteX2" fmla="*/ 261893 w 725184"/>
                <a:gd name="connsiteY2" fmla="*/ 213935 h 2804788"/>
                <a:gd name="connsiteX3" fmla="*/ 449336 w 725184"/>
                <a:gd name="connsiteY3" fmla="*/ 218298 h 2804788"/>
                <a:gd name="connsiteX4" fmla="*/ 447080 w 725184"/>
                <a:gd name="connsiteY4" fmla="*/ 3358 h 2804788"/>
                <a:gd name="connsiteX5" fmla="*/ 725184 w 725184"/>
                <a:gd name="connsiteY5" fmla="*/ 0 h 2804788"/>
                <a:gd name="connsiteX6" fmla="*/ 723850 w 725184"/>
                <a:gd name="connsiteY6" fmla="*/ 385028 h 2804788"/>
                <a:gd name="connsiteX7" fmla="*/ 723850 w 725184"/>
                <a:gd name="connsiteY7" fmla="*/ 2804788 h 2804788"/>
                <a:gd name="connsiteX8" fmla="*/ 0 w 725184"/>
                <a:gd name="connsiteY8" fmla="*/ 2804788 h 2804788"/>
                <a:gd name="connsiteX9" fmla="*/ 0 w 725184"/>
                <a:gd name="connsiteY9" fmla="*/ 385028 h 2804788"/>
                <a:gd name="connsiteX0" fmla="*/ 0 w 725184"/>
                <a:gd name="connsiteY0" fmla="*/ 381670 h 2801430"/>
                <a:gd name="connsiteX1" fmla="*/ 265152 w 725184"/>
                <a:gd name="connsiteY1" fmla="*/ 383532 h 2801430"/>
                <a:gd name="connsiteX2" fmla="*/ 261893 w 725184"/>
                <a:gd name="connsiteY2" fmla="*/ 210577 h 2801430"/>
                <a:gd name="connsiteX3" fmla="*/ 449336 w 725184"/>
                <a:gd name="connsiteY3" fmla="*/ 214940 h 2801430"/>
                <a:gd name="connsiteX4" fmla="*/ 447080 w 725184"/>
                <a:gd name="connsiteY4" fmla="*/ 0 h 2801430"/>
                <a:gd name="connsiteX5" fmla="*/ 725184 w 725184"/>
                <a:gd name="connsiteY5" fmla="*/ 8549 h 2801430"/>
                <a:gd name="connsiteX6" fmla="*/ 723850 w 725184"/>
                <a:gd name="connsiteY6" fmla="*/ 381670 h 2801430"/>
                <a:gd name="connsiteX7" fmla="*/ 723850 w 725184"/>
                <a:gd name="connsiteY7" fmla="*/ 2801430 h 2801430"/>
                <a:gd name="connsiteX8" fmla="*/ 0 w 725184"/>
                <a:gd name="connsiteY8" fmla="*/ 2801430 h 2801430"/>
                <a:gd name="connsiteX9" fmla="*/ 0 w 725184"/>
                <a:gd name="connsiteY9" fmla="*/ 381670 h 2801430"/>
                <a:gd name="connsiteX0" fmla="*/ 0 w 789823"/>
                <a:gd name="connsiteY0" fmla="*/ 381670 h 2801430"/>
                <a:gd name="connsiteX1" fmla="*/ 265152 w 789823"/>
                <a:gd name="connsiteY1" fmla="*/ 383532 h 2801430"/>
                <a:gd name="connsiteX2" fmla="*/ 261893 w 789823"/>
                <a:gd name="connsiteY2" fmla="*/ 210577 h 2801430"/>
                <a:gd name="connsiteX3" fmla="*/ 449336 w 789823"/>
                <a:gd name="connsiteY3" fmla="*/ 214940 h 2801430"/>
                <a:gd name="connsiteX4" fmla="*/ 447080 w 789823"/>
                <a:gd name="connsiteY4" fmla="*/ 0 h 2801430"/>
                <a:gd name="connsiteX5" fmla="*/ 725184 w 789823"/>
                <a:gd name="connsiteY5" fmla="*/ 8549 h 2801430"/>
                <a:gd name="connsiteX6" fmla="*/ 723850 w 789823"/>
                <a:gd name="connsiteY6" fmla="*/ 2801430 h 2801430"/>
                <a:gd name="connsiteX7" fmla="*/ 0 w 789823"/>
                <a:gd name="connsiteY7" fmla="*/ 2801430 h 2801430"/>
                <a:gd name="connsiteX8" fmla="*/ 0 w 789823"/>
                <a:gd name="connsiteY8" fmla="*/ 381670 h 2801430"/>
                <a:gd name="connsiteX0" fmla="*/ 0 w 725184"/>
                <a:gd name="connsiteY0" fmla="*/ 381670 h 2801430"/>
                <a:gd name="connsiteX1" fmla="*/ 265152 w 725184"/>
                <a:gd name="connsiteY1" fmla="*/ 383532 h 2801430"/>
                <a:gd name="connsiteX2" fmla="*/ 261893 w 725184"/>
                <a:gd name="connsiteY2" fmla="*/ 210577 h 2801430"/>
                <a:gd name="connsiteX3" fmla="*/ 449336 w 725184"/>
                <a:gd name="connsiteY3" fmla="*/ 214940 h 2801430"/>
                <a:gd name="connsiteX4" fmla="*/ 447080 w 725184"/>
                <a:gd name="connsiteY4" fmla="*/ 0 h 2801430"/>
                <a:gd name="connsiteX5" fmla="*/ 725184 w 725184"/>
                <a:gd name="connsiteY5" fmla="*/ 8549 h 2801430"/>
                <a:gd name="connsiteX6" fmla="*/ 723850 w 725184"/>
                <a:gd name="connsiteY6" fmla="*/ 2801430 h 2801430"/>
                <a:gd name="connsiteX7" fmla="*/ 0 w 725184"/>
                <a:gd name="connsiteY7" fmla="*/ 2801430 h 2801430"/>
                <a:gd name="connsiteX8" fmla="*/ 0 w 725184"/>
                <a:gd name="connsiteY8" fmla="*/ 381670 h 2801430"/>
                <a:gd name="connsiteX0" fmla="*/ 0 w 725184"/>
                <a:gd name="connsiteY0" fmla="*/ 385027 h 2804787"/>
                <a:gd name="connsiteX1" fmla="*/ 265152 w 725184"/>
                <a:gd name="connsiteY1" fmla="*/ 386889 h 2804787"/>
                <a:gd name="connsiteX2" fmla="*/ 261893 w 725184"/>
                <a:gd name="connsiteY2" fmla="*/ 213934 h 2804787"/>
                <a:gd name="connsiteX3" fmla="*/ 449336 w 725184"/>
                <a:gd name="connsiteY3" fmla="*/ 218297 h 2804787"/>
                <a:gd name="connsiteX4" fmla="*/ 447080 w 725184"/>
                <a:gd name="connsiteY4" fmla="*/ 3357 h 2804787"/>
                <a:gd name="connsiteX5" fmla="*/ 725184 w 725184"/>
                <a:gd name="connsiteY5" fmla="*/ 0 h 2804787"/>
                <a:gd name="connsiteX6" fmla="*/ 723850 w 725184"/>
                <a:gd name="connsiteY6" fmla="*/ 2804787 h 2804787"/>
                <a:gd name="connsiteX7" fmla="*/ 0 w 725184"/>
                <a:gd name="connsiteY7" fmla="*/ 2804787 h 2804787"/>
                <a:gd name="connsiteX8" fmla="*/ 0 w 725184"/>
                <a:gd name="connsiteY8" fmla="*/ 385027 h 2804787"/>
                <a:gd name="connsiteX0" fmla="*/ 0 w 725184"/>
                <a:gd name="connsiteY0" fmla="*/ 381670 h 2801430"/>
                <a:gd name="connsiteX1" fmla="*/ 265152 w 725184"/>
                <a:gd name="connsiteY1" fmla="*/ 383532 h 2801430"/>
                <a:gd name="connsiteX2" fmla="*/ 261893 w 725184"/>
                <a:gd name="connsiteY2" fmla="*/ 210577 h 2801430"/>
                <a:gd name="connsiteX3" fmla="*/ 449336 w 725184"/>
                <a:gd name="connsiteY3" fmla="*/ 214940 h 2801430"/>
                <a:gd name="connsiteX4" fmla="*/ 447080 w 725184"/>
                <a:gd name="connsiteY4" fmla="*/ 0 h 2801430"/>
                <a:gd name="connsiteX5" fmla="*/ 725184 w 725184"/>
                <a:gd name="connsiteY5" fmla="*/ 3786 h 2801430"/>
                <a:gd name="connsiteX6" fmla="*/ 723850 w 725184"/>
                <a:gd name="connsiteY6" fmla="*/ 2801430 h 2801430"/>
                <a:gd name="connsiteX7" fmla="*/ 0 w 725184"/>
                <a:gd name="connsiteY7" fmla="*/ 2801430 h 2801430"/>
                <a:gd name="connsiteX8" fmla="*/ 0 w 725184"/>
                <a:gd name="connsiteY8" fmla="*/ 381670 h 2801430"/>
                <a:gd name="connsiteX0" fmla="*/ 0 w 725184"/>
                <a:gd name="connsiteY0" fmla="*/ 381670 h 2801430"/>
                <a:gd name="connsiteX1" fmla="*/ 265152 w 725184"/>
                <a:gd name="connsiteY1" fmla="*/ 383532 h 2801430"/>
                <a:gd name="connsiteX2" fmla="*/ 261893 w 725184"/>
                <a:gd name="connsiteY2" fmla="*/ 210577 h 2801430"/>
                <a:gd name="connsiteX3" fmla="*/ 449336 w 725184"/>
                <a:gd name="connsiteY3" fmla="*/ 203034 h 2801430"/>
                <a:gd name="connsiteX4" fmla="*/ 447080 w 725184"/>
                <a:gd name="connsiteY4" fmla="*/ 0 h 2801430"/>
                <a:gd name="connsiteX5" fmla="*/ 725184 w 725184"/>
                <a:gd name="connsiteY5" fmla="*/ 3786 h 2801430"/>
                <a:gd name="connsiteX6" fmla="*/ 723850 w 725184"/>
                <a:gd name="connsiteY6" fmla="*/ 2801430 h 2801430"/>
                <a:gd name="connsiteX7" fmla="*/ 0 w 725184"/>
                <a:gd name="connsiteY7" fmla="*/ 2801430 h 2801430"/>
                <a:gd name="connsiteX8" fmla="*/ 0 w 725184"/>
                <a:gd name="connsiteY8" fmla="*/ 381670 h 2801430"/>
                <a:gd name="connsiteX0" fmla="*/ 0 w 725184"/>
                <a:gd name="connsiteY0" fmla="*/ 381670 h 2801430"/>
                <a:gd name="connsiteX1" fmla="*/ 265152 w 725184"/>
                <a:gd name="connsiteY1" fmla="*/ 383532 h 2801430"/>
                <a:gd name="connsiteX2" fmla="*/ 261893 w 725184"/>
                <a:gd name="connsiteY2" fmla="*/ 210577 h 2801430"/>
                <a:gd name="connsiteX3" fmla="*/ 449336 w 725184"/>
                <a:gd name="connsiteY3" fmla="*/ 212559 h 2801430"/>
                <a:gd name="connsiteX4" fmla="*/ 447080 w 725184"/>
                <a:gd name="connsiteY4" fmla="*/ 0 h 2801430"/>
                <a:gd name="connsiteX5" fmla="*/ 725184 w 725184"/>
                <a:gd name="connsiteY5" fmla="*/ 3786 h 2801430"/>
                <a:gd name="connsiteX6" fmla="*/ 723850 w 725184"/>
                <a:gd name="connsiteY6" fmla="*/ 2801430 h 2801430"/>
                <a:gd name="connsiteX7" fmla="*/ 0 w 725184"/>
                <a:gd name="connsiteY7" fmla="*/ 2801430 h 2801430"/>
                <a:gd name="connsiteX8" fmla="*/ 0 w 725184"/>
                <a:gd name="connsiteY8" fmla="*/ 381670 h 2801430"/>
                <a:gd name="connsiteX0" fmla="*/ 0 w 725184"/>
                <a:gd name="connsiteY0" fmla="*/ 381670 h 2801430"/>
                <a:gd name="connsiteX1" fmla="*/ 258008 w 725184"/>
                <a:gd name="connsiteY1" fmla="*/ 383532 h 2801430"/>
                <a:gd name="connsiteX2" fmla="*/ 261893 w 725184"/>
                <a:gd name="connsiteY2" fmla="*/ 210577 h 2801430"/>
                <a:gd name="connsiteX3" fmla="*/ 449336 w 725184"/>
                <a:gd name="connsiteY3" fmla="*/ 212559 h 2801430"/>
                <a:gd name="connsiteX4" fmla="*/ 447080 w 725184"/>
                <a:gd name="connsiteY4" fmla="*/ 0 h 2801430"/>
                <a:gd name="connsiteX5" fmla="*/ 725184 w 725184"/>
                <a:gd name="connsiteY5" fmla="*/ 3786 h 2801430"/>
                <a:gd name="connsiteX6" fmla="*/ 723850 w 725184"/>
                <a:gd name="connsiteY6" fmla="*/ 2801430 h 2801430"/>
                <a:gd name="connsiteX7" fmla="*/ 0 w 725184"/>
                <a:gd name="connsiteY7" fmla="*/ 2801430 h 2801430"/>
                <a:gd name="connsiteX8" fmla="*/ 0 w 725184"/>
                <a:gd name="connsiteY8" fmla="*/ 381670 h 2801430"/>
                <a:gd name="connsiteX0" fmla="*/ 0 w 725184"/>
                <a:gd name="connsiteY0" fmla="*/ 381670 h 2801430"/>
                <a:gd name="connsiteX1" fmla="*/ 265152 w 725184"/>
                <a:gd name="connsiteY1" fmla="*/ 383532 h 2801430"/>
                <a:gd name="connsiteX2" fmla="*/ 261893 w 725184"/>
                <a:gd name="connsiteY2" fmla="*/ 210577 h 2801430"/>
                <a:gd name="connsiteX3" fmla="*/ 449336 w 725184"/>
                <a:gd name="connsiteY3" fmla="*/ 212559 h 2801430"/>
                <a:gd name="connsiteX4" fmla="*/ 447080 w 725184"/>
                <a:gd name="connsiteY4" fmla="*/ 0 h 2801430"/>
                <a:gd name="connsiteX5" fmla="*/ 725184 w 725184"/>
                <a:gd name="connsiteY5" fmla="*/ 3786 h 2801430"/>
                <a:gd name="connsiteX6" fmla="*/ 723850 w 725184"/>
                <a:gd name="connsiteY6" fmla="*/ 2801430 h 2801430"/>
                <a:gd name="connsiteX7" fmla="*/ 0 w 725184"/>
                <a:gd name="connsiteY7" fmla="*/ 2801430 h 2801430"/>
                <a:gd name="connsiteX8" fmla="*/ 0 w 725184"/>
                <a:gd name="connsiteY8" fmla="*/ 381670 h 2801430"/>
                <a:gd name="connsiteX0" fmla="*/ 0 w 725184"/>
                <a:gd name="connsiteY0" fmla="*/ 381670 h 2801430"/>
                <a:gd name="connsiteX1" fmla="*/ 258009 w 725184"/>
                <a:gd name="connsiteY1" fmla="*/ 383532 h 2801430"/>
                <a:gd name="connsiteX2" fmla="*/ 261893 w 725184"/>
                <a:gd name="connsiteY2" fmla="*/ 210577 h 2801430"/>
                <a:gd name="connsiteX3" fmla="*/ 449336 w 725184"/>
                <a:gd name="connsiteY3" fmla="*/ 212559 h 2801430"/>
                <a:gd name="connsiteX4" fmla="*/ 447080 w 725184"/>
                <a:gd name="connsiteY4" fmla="*/ 0 h 2801430"/>
                <a:gd name="connsiteX5" fmla="*/ 725184 w 725184"/>
                <a:gd name="connsiteY5" fmla="*/ 3786 h 2801430"/>
                <a:gd name="connsiteX6" fmla="*/ 723850 w 725184"/>
                <a:gd name="connsiteY6" fmla="*/ 2801430 h 2801430"/>
                <a:gd name="connsiteX7" fmla="*/ 0 w 725184"/>
                <a:gd name="connsiteY7" fmla="*/ 2801430 h 2801430"/>
                <a:gd name="connsiteX8" fmla="*/ 0 w 725184"/>
                <a:gd name="connsiteY8" fmla="*/ 381670 h 2801430"/>
                <a:gd name="connsiteX0" fmla="*/ 0 w 725184"/>
                <a:gd name="connsiteY0" fmla="*/ 381670 h 2801430"/>
                <a:gd name="connsiteX1" fmla="*/ 262771 w 725184"/>
                <a:gd name="connsiteY1" fmla="*/ 383532 h 2801430"/>
                <a:gd name="connsiteX2" fmla="*/ 261893 w 725184"/>
                <a:gd name="connsiteY2" fmla="*/ 210577 h 2801430"/>
                <a:gd name="connsiteX3" fmla="*/ 449336 w 725184"/>
                <a:gd name="connsiteY3" fmla="*/ 212559 h 2801430"/>
                <a:gd name="connsiteX4" fmla="*/ 447080 w 725184"/>
                <a:gd name="connsiteY4" fmla="*/ 0 h 2801430"/>
                <a:gd name="connsiteX5" fmla="*/ 725184 w 725184"/>
                <a:gd name="connsiteY5" fmla="*/ 3786 h 2801430"/>
                <a:gd name="connsiteX6" fmla="*/ 723850 w 725184"/>
                <a:gd name="connsiteY6" fmla="*/ 2801430 h 2801430"/>
                <a:gd name="connsiteX7" fmla="*/ 0 w 725184"/>
                <a:gd name="connsiteY7" fmla="*/ 2801430 h 2801430"/>
                <a:gd name="connsiteX8" fmla="*/ 0 w 725184"/>
                <a:gd name="connsiteY8" fmla="*/ 381670 h 2801430"/>
                <a:gd name="connsiteX0" fmla="*/ 0 w 725184"/>
                <a:gd name="connsiteY0" fmla="*/ 381670 h 2801430"/>
                <a:gd name="connsiteX1" fmla="*/ 262771 w 725184"/>
                <a:gd name="connsiteY1" fmla="*/ 383532 h 2801430"/>
                <a:gd name="connsiteX2" fmla="*/ 261893 w 725184"/>
                <a:gd name="connsiteY2" fmla="*/ 210577 h 2801430"/>
                <a:gd name="connsiteX3" fmla="*/ 454099 w 725184"/>
                <a:gd name="connsiteY3" fmla="*/ 212559 h 2801430"/>
                <a:gd name="connsiteX4" fmla="*/ 447080 w 725184"/>
                <a:gd name="connsiteY4" fmla="*/ 0 h 2801430"/>
                <a:gd name="connsiteX5" fmla="*/ 725184 w 725184"/>
                <a:gd name="connsiteY5" fmla="*/ 3786 h 2801430"/>
                <a:gd name="connsiteX6" fmla="*/ 723850 w 725184"/>
                <a:gd name="connsiteY6" fmla="*/ 2801430 h 2801430"/>
                <a:gd name="connsiteX7" fmla="*/ 0 w 725184"/>
                <a:gd name="connsiteY7" fmla="*/ 2801430 h 2801430"/>
                <a:gd name="connsiteX8" fmla="*/ 0 w 725184"/>
                <a:gd name="connsiteY8" fmla="*/ 381670 h 2801430"/>
                <a:gd name="connsiteX0" fmla="*/ 0 w 725184"/>
                <a:gd name="connsiteY0" fmla="*/ 381670 h 2801430"/>
                <a:gd name="connsiteX1" fmla="*/ 262771 w 725184"/>
                <a:gd name="connsiteY1" fmla="*/ 383532 h 2801430"/>
                <a:gd name="connsiteX2" fmla="*/ 261893 w 725184"/>
                <a:gd name="connsiteY2" fmla="*/ 210577 h 2801430"/>
                <a:gd name="connsiteX3" fmla="*/ 444574 w 725184"/>
                <a:gd name="connsiteY3" fmla="*/ 212559 h 2801430"/>
                <a:gd name="connsiteX4" fmla="*/ 447080 w 725184"/>
                <a:gd name="connsiteY4" fmla="*/ 0 h 2801430"/>
                <a:gd name="connsiteX5" fmla="*/ 725184 w 725184"/>
                <a:gd name="connsiteY5" fmla="*/ 3786 h 2801430"/>
                <a:gd name="connsiteX6" fmla="*/ 723850 w 725184"/>
                <a:gd name="connsiteY6" fmla="*/ 2801430 h 2801430"/>
                <a:gd name="connsiteX7" fmla="*/ 0 w 725184"/>
                <a:gd name="connsiteY7" fmla="*/ 2801430 h 2801430"/>
                <a:gd name="connsiteX8" fmla="*/ 0 w 725184"/>
                <a:gd name="connsiteY8" fmla="*/ 381670 h 2801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5184" h="2801430">
                  <a:moveTo>
                    <a:pt x="0" y="381670"/>
                  </a:moveTo>
                  <a:lnTo>
                    <a:pt x="262771" y="383532"/>
                  </a:lnTo>
                  <a:cubicBezTo>
                    <a:pt x="261685" y="325880"/>
                    <a:pt x="262979" y="268229"/>
                    <a:pt x="261893" y="210577"/>
                  </a:cubicBezTo>
                  <a:lnTo>
                    <a:pt x="444574" y="212559"/>
                  </a:lnTo>
                  <a:cubicBezTo>
                    <a:pt x="445409" y="141706"/>
                    <a:pt x="446245" y="70853"/>
                    <a:pt x="447080" y="0"/>
                  </a:cubicBezTo>
                  <a:lnTo>
                    <a:pt x="725184" y="3786"/>
                  </a:lnTo>
                  <a:cubicBezTo>
                    <a:pt x="724739" y="934746"/>
                    <a:pt x="724295" y="1870470"/>
                    <a:pt x="723850" y="2801430"/>
                  </a:cubicBezTo>
                  <a:lnTo>
                    <a:pt x="0" y="2801430"/>
                  </a:lnTo>
                  <a:lnTo>
                    <a:pt x="0" y="38167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81" name="Rechteck 80"/>
            <p:cNvSpPr/>
            <p:nvPr/>
          </p:nvSpPr>
          <p:spPr>
            <a:xfrm>
              <a:off x="3050909" y="3752307"/>
              <a:ext cx="579883" cy="2867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82" name="Rechteck 81"/>
            <p:cNvSpPr/>
            <p:nvPr/>
          </p:nvSpPr>
          <p:spPr>
            <a:xfrm>
              <a:off x="3345312" y="1763299"/>
              <a:ext cx="141464" cy="14401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83" name="Ellipse 82"/>
            <p:cNvSpPr/>
            <p:nvPr/>
          </p:nvSpPr>
          <p:spPr>
            <a:xfrm>
              <a:off x="3232838" y="1080000"/>
              <a:ext cx="216024" cy="72008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84" name="Rechteck 83"/>
            <p:cNvSpPr/>
            <p:nvPr/>
          </p:nvSpPr>
          <p:spPr bwMode="auto">
            <a:xfrm>
              <a:off x="1550940" y="2854353"/>
              <a:ext cx="288031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85" name="Rechteck 84"/>
            <p:cNvSpPr/>
            <p:nvPr/>
          </p:nvSpPr>
          <p:spPr bwMode="auto">
            <a:xfrm>
              <a:off x="2274789" y="2854353"/>
              <a:ext cx="569019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86" name="Rechteck 85"/>
            <p:cNvSpPr/>
            <p:nvPr/>
          </p:nvSpPr>
          <p:spPr bwMode="auto">
            <a:xfrm>
              <a:off x="5299125" y="2854353"/>
              <a:ext cx="569019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87" name="Rechteck 86"/>
            <p:cNvSpPr/>
            <p:nvPr/>
          </p:nvSpPr>
          <p:spPr bwMode="auto">
            <a:xfrm>
              <a:off x="6030071" y="2854353"/>
              <a:ext cx="288031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88" name="Rechteck 87"/>
            <p:cNvSpPr/>
            <p:nvPr/>
          </p:nvSpPr>
          <p:spPr bwMode="auto">
            <a:xfrm>
              <a:off x="6379245" y="2854353"/>
              <a:ext cx="569019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89" name="Rechteck 88"/>
            <p:cNvSpPr/>
            <p:nvPr/>
          </p:nvSpPr>
          <p:spPr bwMode="auto">
            <a:xfrm>
              <a:off x="7747397" y="2854353"/>
              <a:ext cx="569019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90" name="Rechteck 89"/>
            <p:cNvSpPr/>
            <p:nvPr/>
          </p:nvSpPr>
          <p:spPr bwMode="auto">
            <a:xfrm>
              <a:off x="7092280" y="2854353"/>
              <a:ext cx="569019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91" name="Rechteck 90"/>
            <p:cNvSpPr/>
            <p:nvPr/>
          </p:nvSpPr>
          <p:spPr bwMode="auto">
            <a:xfrm>
              <a:off x="4651053" y="2854353"/>
              <a:ext cx="569019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92" name="Rechteck 91"/>
            <p:cNvSpPr/>
            <p:nvPr/>
          </p:nvSpPr>
          <p:spPr bwMode="auto">
            <a:xfrm>
              <a:off x="4211961" y="2854353"/>
              <a:ext cx="288031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93" name="Rechteck 92"/>
            <p:cNvSpPr/>
            <p:nvPr/>
          </p:nvSpPr>
          <p:spPr bwMode="auto">
            <a:xfrm>
              <a:off x="3855740" y="2854353"/>
              <a:ext cx="288031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94" name="Rechteck 93"/>
            <p:cNvSpPr/>
            <p:nvPr/>
          </p:nvSpPr>
          <p:spPr bwMode="auto">
            <a:xfrm>
              <a:off x="1888134" y="2854353"/>
              <a:ext cx="288031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95" name="Rechteck 94"/>
            <p:cNvSpPr/>
            <p:nvPr/>
          </p:nvSpPr>
          <p:spPr bwMode="auto">
            <a:xfrm>
              <a:off x="1550940" y="2703153"/>
              <a:ext cx="288031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96" name="Rechteck 95"/>
            <p:cNvSpPr/>
            <p:nvPr/>
          </p:nvSpPr>
          <p:spPr bwMode="auto">
            <a:xfrm>
              <a:off x="2274789" y="2703153"/>
              <a:ext cx="569019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97" name="Rechteck 96"/>
            <p:cNvSpPr/>
            <p:nvPr/>
          </p:nvSpPr>
          <p:spPr bwMode="auto">
            <a:xfrm>
              <a:off x="5299125" y="2703153"/>
              <a:ext cx="569019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98" name="Rechteck 97"/>
            <p:cNvSpPr/>
            <p:nvPr/>
          </p:nvSpPr>
          <p:spPr bwMode="auto">
            <a:xfrm>
              <a:off x="6030071" y="2703153"/>
              <a:ext cx="288031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99" name="Rechteck 98"/>
            <p:cNvSpPr/>
            <p:nvPr/>
          </p:nvSpPr>
          <p:spPr bwMode="auto">
            <a:xfrm>
              <a:off x="6379245" y="2703153"/>
              <a:ext cx="569019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0" name="Rechteck 99"/>
            <p:cNvSpPr/>
            <p:nvPr/>
          </p:nvSpPr>
          <p:spPr bwMode="auto">
            <a:xfrm>
              <a:off x="7747397" y="2703153"/>
              <a:ext cx="569019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1" name="Rechteck 100"/>
            <p:cNvSpPr/>
            <p:nvPr/>
          </p:nvSpPr>
          <p:spPr bwMode="auto">
            <a:xfrm>
              <a:off x="7092280" y="2703153"/>
              <a:ext cx="569019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2" name="Rechteck 101"/>
            <p:cNvSpPr/>
            <p:nvPr/>
          </p:nvSpPr>
          <p:spPr bwMode="auto">
            <a:xfrm>
              <a:off x="4651053" y="2703153"/>
              <a:ext cx="569019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3" name="Rechteck 102"/>
            <p:cNvSpPr/>
            <p:nvPr/>
          </p:nvSpPr>
          <p:spPr bwMode="auto">
            <a:xfrm>
              <a:off x="4211961" y="2703153"/>
              <a:ext cx="288031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4" name="Rechteck 103"/>
            <p:cNvSpPr/>
            <p:nvPr/>
          </p:nvSpPr>
          <p:spPr bwMode="auto">
            <a:xfrm>
              <a:off x="3855740" y="2703153"/>
              <a:ext cx="288031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5" name="Rechteck 104"/>
            <p:cNvSpPr/>
            <p:nvPr/>
          </p:nvSpPr>
          <p:spPr bwMode="auto">
            <a:xfrm>
              <a:off x="1888134" y="2703153"/>
              <a:ext cx="288031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6" name="Rechteck 105"/>
            <p:cNvSpPr/>
            <p:nvPr/>
          </p:nvSpPr>
          <p:spPr bwMode="auto">
            <a:xfrm>
              <a:off x="1550940" y="2555553"/>
              <a:ext cx="288031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7" name="Rechteck 106"/>
            <p:cNvSpPr/>
            <p:nvPr/>
          </p:nvSpPr>
          <p:spPr bwMode="auto">
            <a:xfrm>
              <a:off x="2274789" y="2555553"/>
              <a:ext cx="569019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8" name="Rechteck 107"/>
            <p:cNvSpPr/>
            <p:nvPr/>
          </p:nvSpPr>
          <p:spPr bwMode="auto">
            <a:xfrm>
              <a:off x="5299125" y="2555553"/>
              <a:ext cx="569019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9" name="Rechteck 108"/>
            <p:cNvSpPr/>
            <p:nvPr/>
          </p:nvSpPr>
          <p:spPr bwMode="auto">
            <a:xfrm>
              <a:off x="6030071" y="2555553"/>
              <a:ext cx="288031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10" name="Rechteck 109"/>
            <p:cNvSpPr/>
            <p:nvPr/>
          </p:nvSpPr>
          <p:spPr bwMode="auto">
            <a:xfrm>
              <a:off x="6379245" y="2555553"/>
              <a:ext cx="569019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11" name="Rechteck 110"/>
            <p:cNvSpPr/>
            <p:nvPr/>
          </p:nvSpPr>
          <p:spPr bwMode="auto">
            <a:xfrm>
              <a:off x="7747397" y="2555553"/>
              <a:ext cx="569019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12" name="Rechteck 111"/>
            <p:cNvSpPr/>
            <p:nvPr/>
          </p:nvSpPr>
          <p:spPr bwMode="auto">
            <a:xfrm>
              <a:off x="7092280" y="2555553"/>
              <a:ext cx="569019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13" name="Rechteck 112"/>
            <p:cNvSpPr/>
            <p:nvPr/>
          </p:nvSpPr>
          <p:spPr bwMode="auto">
            <a:xfrm>
              <a:off x="4651053" y="2555553"/>
              <a:ext cx="569019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14" name="Rechteck 113"/>
            <p:cNvSpPr/>
            <p:nvPr/>
          </p:nvSpPr>
          <p:spPr bwMode="auto">
            <a:xfrm>
              <a:off x="4211961" y="2555553"/>
              <a:ext cx="288031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15" name="Rechteck 114"/>
            <p:cNvSpPr/>
            <p:nvPr/>
          </p:nvSpPr>
          <p:spPr bwMode="auto">
            <a:xfrm>
              <a:off x="3855740" y="2555553"/>
              <a:ext cx="288031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16" name="Rechteck 115"/>
            <p:cNvSpPr/>
            <p:nvPr/>
          </p:nvSpPr>
          <p:spPr bwMode="auto">
            <a:xfrm>
              <a:off x="1888134" y="2555553"/>
              <a:ext cx="288031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17" name="Rechteck 116"/>
            <p:cNvSpPr/>
            <p:nvPr/>
          </p:nvSpPr>
          <p:spPr bwMode="auto">
            <a:xfrm>
              <a:off x="1550940" y="2404353"/>
              <a:ext cx="288031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18" name="Rechteck 117"/>
            <p:cNvSpPr/>
            <p:nvPr/>
          </p:nvSpPr>
          <p:spPr bwMode="auto">
            <a:xfrm>
              <a:off x="2274789" y="2404353"/>
              <a:ext cx="569019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19" name="Rechteck 118"/>
            <p:cNvSpPr/>
            <p:nvPr/>
          </p:nvSpPr>
          <p:spPr bwMode="auto">
            <a:xfrm>
              <a:off x="5299125" y="2404353"/>
              <a:ext cx="569019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20" name="Rechteck 119"/>
            <p:cNvSpPr/>
            <p:nvPr/>
          </p:nvSpPr>
          <p:spPr bwMode="auto">
            <a:xfrm>
              <a:off x="6030071" y="2404353"/>
              <a:ext cx="288031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21" name="Rechteck 120"/>
            <p:cNvSpPr/>
            <p:nvPr/>
          </p:nvSpPr>
          <p:spPr bwMode="auto">
            <a:xfrm>
              <a:off x="6379245" y="2404353"/>
              <a:ext cx="569019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22" name="Rechteck 121"/>
            <p:cNvSpPr/>
            <p:nvPr/>
          </p:nvSpPr>
          <p:spPr bwMode="auto">
            <a:xfrm>
              <a:off x="7747397" y="2404353"/>
              <a:ext cx="569019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23" name="Rechteck 122"/>
            <p:cNvSpPr/>
            <p:nvPr/>
          </p:nvSpPr>
          <p:spPr bwMode="auto">
            <a:xfrm>
              <a:off x="7092280" y="2404353"/>
              <a:ext cx="569019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24" name="Rechteck 123"/>
            <p:cNvSpPr/>
            <p:nvPr/>
          </p:nvSpPr>
          <p:spPr bwMode="auto">
            <a:xfrm>
              <a:off x="4651053" y="2404353"/>
              <a:ext cx="569019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25" name="Rechteck 124"/>
            <p:cNvSpPr/>
            <p:nvPr/>
          </p:nvSpPr>
          <p:spPr bwMode="auto">
            <a:xfrm>
              <a:off x="4211961" y="2404353"/>
              <a:ext cx="288031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26" name="Rechteck 125"/>
            <p:cNvSpPr/>
            <p:nvPr/>
          </p:nvSpPr>
          <p:spPr bwMode="auto">
            <a:xfrm>
              <a:off x="3855740" y="2404353"/>
              <a:ext cx="288031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27" name="Rechteck 126"/>
            <p:cNvSpPr/>
            <p:nvPr/>
          </p:nvSpPr>
          <p:spPr bwMode="auto">
            <a:xfrm>
              <a:off x="1888134" y="2404353"/>
              <a:ext cx="288031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28" name="Rechteck 127"/>
            <p:cNvSpPr/>
            <p:nvPr/>
          </p:nvSpPr>
          <p:spPr bwMode="auto">
            <a:xfrm>
              <a:off x="1550940" y="2260353"/>
              <a:ext cx="288031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29" name="Rechteck 128"/>
            <p:cNvSpPr/>
            <p:nvPr/>
          </p:nvSpPr>
          <p:spPr bwMode="auto">
            <a:xfrm>
              <a:off x="2274789" y="2260353"/>
              <a:ext cx="569019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30" name="Rechteck 129"/>
            <p:cNvSpPr/>
            <p:nvPr/>
          </p:nvSpPr>
          <p:spPr bwMode="auto">
            <a:xfrm>
              <a:off x="5299125" y="2260353"/>
              <a:ext cx="569019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31" name="Rechteck 130"/>
            <p:cNvSpPr/>
            <p:nvPr/>
          </p:nvSpPr>
          <p:spPr bwMode="auto">
            <a:xfrm>
              <a:off x="6030071" y="2260353"/>
              <a:ext cx="288031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32" name="Rechteck 131"/>
            <p:cNvSpPr/>
            <p:nvPr/>
          </p:nvSpPr>
          <p:spPr bwMode="auto">
            <a:xfrm>
              <a:off x="6379245" y="2260353"/>
              <a:ext cx="569019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33" name="Rechteck 132"/>
            <p:cNvSpPr/>
            <p:nvPr/>
          </p:nvSpPr>
          <p:spPr bwMode="auto">
            <a:xfrm>
              <a:off x="7747397" y="2260353"/>
              <a:ext cx="569019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34" name="Rechteck 133"/>
            <p:cNvSpPr/>
            <p:nvPr/>
          </p:nvSpPr>
          <p:spPr bwMode="auto">
            <a:xfrm>
              <a:off x="7092280" y="2260353"/>
              <a:ext cx="569019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35" name="Rechteck 134"/>
            <p:cNvSpPr/>
            <p:nvPr/>
          </p:nvSpPr>
          <p:spPr bwMode="auto">
            <a:xfrm>
              <a:off x="4651053" y="2260353"/>
              <a:ext cx="569019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36" name="Rechteck 135"/>
            <p:cNvSpPr/>
            <p:nvPr/>
          </p:nvSpPr>
          <p:spPr bwMode="auto">
            <a:xfrm>
              <a:off x="4211961" y="2260353"/>
              <a:ext cx="288031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37" name="Rechteck 136"/>
            <p:cNvSpPr/>
            <p:nvPr/>
          </p:nvSpPr>
          <p:spPr bwMode="auto">
            <a:xfrm>
              <a:off x="3855740" y="2260353"/>
              <a:ext cx="288031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38" name="Rechteck 137"/>
            <p:cNvSpPr/>
            <p:nvPr/>
          </p:nvSpPr>
          <p:spPr bwMode="auto">
            <a:xfrm>
              <a:off x="1888134" y="2260353"/>
              <a:ext cx="288031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39" name="Rechteck 138"/>
            <p:cNvSpPr/>
            <p:nvPr/>
          </p:nvSpPr>
          <p:spPr bwMode="auto">
            <a:xfrm>
              <a:off x="1550940" y="2109153"/>
              <a:ext cx="288031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40" name="Rechteck 139"/>
            <p:cNvSpPr/>
            <p:nvPr/>
          </p:nvSpPr>
          <p:spPr bwMode="auto">
            <a:xfrm>
              <a:off x="2274789" y="2109153"/>
              <a:ext cx="569019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41" name="Rechteck 140"/>
            <p:cNvSpPr/>
            <p:nvPr/>
          </p:nvSpPr>
          <p:spPr bwMode="auto">
            <a:xfrm>
              <a:off x="5299125" y="2109153"/>
              <a:ext cx="569019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42" name="Rechteck 141"/>
            <p:cNvSpPr/>
            <p:nvPr/>
          </p:nvSpPr>
          <p:spPr bwMode="auto">
            <a:xfrm>
              <a:off x="6030071" y="2109153"/>
              <a:ext cx="288031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43" name="Rechteck 142"/>
            <p:cNvSpPr/>
            <p:nvPr/>
          </p:nvSpPr>
          <p:spPr bwMode="auto">
            <a:xfrm>
              <a:off x="6379245" y="2109153"/>
              <a:ext cx="569019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44" name="Rechteck 143"/>
            <p:cNvSpPr/>
            <p:nvPr/>
          </p:nvSpPr>
          <p:spPr bwMode="auto">
            <a:xfrm>
              <a:off x="7747397" y="2109153"/>
              <a:ext cx="569019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45" name="Rechteck 144"/>
            <p:cNvSpPr/>
            <p:nvPr/>
          </p:nvSpPr>
          <p:spPr bwMode="auto">
            <a:xfrm>
              <a:off x="7092280" y="2109153"/>
              <a:ext cx="569019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46" name="Rechteck 145"/>
            <p:cNvSpPr/>
            <p:nvPr/>
          </p:nvSpPr>
          <p:spPr bwMode="auto">
            <a:xfrm>
              <a:off x="4651053" y="2109153"/>
              <a:ext cx="569019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47" name="Rechteck 146"/>
            <p:cNvSpPr/>
            <p:nvPr/>
          </p:nvSpPr>
          <p:spPr bwMode="auto">
            <a:xfrm>
              <a:off x="4211961" y="2109153"/>
              <a:ext cx="288031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48" name="Rechteck 147"/>
            <p:cNvSpPr/>
            <p:nvPr/>
          </p:nvSpPr>
          <p:spPr bwMode="auto">
            <a:xfrm>
              <a:off x="3855740" y="2109153"/>
              <a:ext cx="288031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49" name="Rechteck 148"/>
            <p:cNvSpPr/>
            <p:nvPr/>
          </p:nvSpPr>
          <p:spPr bwMode="auto">
            <a:xfrm>
              <a:off x="1888134" y="2109153"/>
              <a:ext cx="288031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50" name="Rechteck 149"/>
            <p:cNvSpPr/>
            <p:nvPr/>
          </p:nvSpPr>
          <p:spPr bwMode="auto">
            <a:xfrm>
              <a:off x="1550940" y="1964767"/>
              <a:ext cx="288031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51" name="Rechteck 150"/>
            <p:cNvSpPr/>
            <p:nvPr/>
          </p:nvSpPr>
          <p:spPr bwMode="auto">
            <a:xfrm>
              <a:off x="2274789" y="1964767"/>
              <a:ext cx="569019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52" name="Rechteck 151"/>
            <p:cNvSpPr/>
            <p:nvPr/>
          </p:nvSpPr>
          <p:spPr bwMode="auto">
            <a:xfrm>
              <a:off x="5299125" y="1964767"/>
              <a:ext cx="569019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53" name="Rechteck 152"/>
            <p:cNvSpPr/>
            <p:nvPr/>
          </p:nvSpPr>
          <p:spPr bwMode="auto">
            <a:xfrm>
              <a:off x="6030071" y="1964767"/>
              <a:ext cx="288031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54" name="Rechteck 153"/>
            <p:cNvSpPr/>
            <p:nvPr/>
          </p:nvSpPr>
          <p:spPr bwMode="auto">
            <a:xfrm>
              <a:off x="6379245" y="1964767"/>
              <a:ext cx="569019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55" name="Rechteck 154"/>
            <p:cNvSpPr/>
            <p:nvPr/>
          </p:nvSpPr>
          <p:spPr bwMode="auto">
            <a:xfrm>
              <a:off x="7747397" y="1964767"/>
              <a:ext cx="569019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56" name="Rechteck 155"/>
            <p:cNvSpPr/>
            <p:nvPr/>
          </p:nvSpPr>
          <p:spPr bwMode="auto">
            <a:xfrm>
              <a:off x="7092280" y="1964767"/>
              <a:ext cx="569019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57" name="Rechteck 156"/>
            <p:cNvSpPr/>
            <p:nvPr/>
          </p:nvSpPr>
          <p:spPr bwMode="auto">
            <a:xfrm>
              <a:off x="4651053" y="1964767"/>
              <a:ext cx="569019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58" name="Rechteck 157"/>
            <p:cNvSpPr/>
            <p:nvPr/>
          </p:nvSpPr>
          <p:spPr bwMode="auto">
            <a:xfrm>
              <a:off x="4211961" y="1964767"/>
              <a:ext cx="288031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59" name="Rechteck 158"/>
            <p:cNvSpPr/>
            <p:nvPr/>
          </p:nvSpPr>
          <p:spPr bwMode="auto">
            <a:xfrm>
              <a:off x="3855740" y="1964767"/>
              <a:ext cx="288031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60" name="Rechteck 159"/>
            <p:cNvSpPr/>
            <p:nvPr/>
          </p:nvSpPr>
          <p:spPr bwMode="auto">
            <a:xfrm>
              <a:off x="1888134" y="1964767"/>
              <a:ext cx="288031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61" name="Rechteck 160"/>
            <p:cNvSpPr/>
            <p:nvPr/>
          </p:nvSpPr>
          <p:spPr bwMode="auto">
            <a:xfrm>
              <a:off x="1550940" y="1813567"/>
              <a:ext cx="288031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62" name="Rechteck 161"/>
            <p:cNvSpPr/>
            <p:nvPr/>
          </p:nvSpPr>
          <p:spPr bwMode="auto">
            <a:xfrm>
              <a:off x="2274789" y="1813567"/>
              <a:ext cx="569019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63" name="Rechteck 162"/>
            <p:cNvSpPr/>
            <p:nvPr/>
          </p:nvSpPr>
          <p:spPr bwMode="auto">
            <a:xfrm>
              <a:off x="5299125" y="1813567"/>
              <a:ext cx="569019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64" name="Rechteck 163"/>
            <p:cNvSpPr/>
            <p:nvPr/>
          </p:nvSpPr>
          <p:spPr bwMode="auto">
            <a:xfrm>
              <a:off x="6030071" y="1813567"/>
              <a:ext cx="288031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65" name="Rechteck 164"/>
            <p:cNvSpPr/>
            <p:nvPr/>
          </p:nvSpPr>
          <p:spPr bwMode="auto">
            <a:xfrm>
              <a:off x="6379245" y="1813567"/>
              <a:ext cx="569019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66" name="Rechteck 165"/>
            <p:cNvSpPr/>
            <p:nvPr/>
          </p:nvSpPr>
          <p:spPr bwMode="auto">
            <a:xfrm>
              <a:off x="4651053" y="1813567"/>
              <a:ext cx="569019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67" name="Rechteck 166"/>
            <p:cNvSpPr/>
            <p:nvPr/>
          </p:nvSpPr>
          <p:spPr bwMode="auto">
            <a:xfrm>
              <a:off x="4211961" y="1813567"/>
              <a:ext cx="288031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68" name="Rechteck 167"/>
            <p:cNvSpPr/>
            <p:nvPr/>
          </p:nvSpPr>
          <p:spPr bwMode="auto">
            <a:xfrm>
              <a:off x="3855740" y="1813567"/>
              <a:ext cx="288031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69" name="Rechteck 168"/>
            <p:cNvSpPr/>
            <p:nvPr/>
          </p:nvSpPr>
          <p:spPr bwMode="auto">
            <a:xfrm>
              <a:off x="1888134" y="1813567"/>
              <a:ext cx="288031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70" name="Rechteck 169"/>
            <p:cNvSpPr/>
            <p:nvPr/>
          </p:nvSpPr>
          <p:spPr bwMode="auto">
            <a:xfrm>
              <a:off x="1550940" y="1669188"/>
              <a:ext cx="288031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71" name="Rechteck 170"/>
            <p:cNvSpPr/>
            <p:nvPr/>
          </p:nvSpPr>
          <p:spPr bwMode="auto">
            <a:xfrm>
              <a:off x="2274789" y="1669188"/>
              <a:ext cx="569019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72" name="Rechteck 171"/>
            <p:cNvSpPr/>
            <p:nvPr/>
          </p:nvSpPr>
          <p:spPr bwMode="auto">
            <a:xfrm>
              <a:off x="5299125" y="1669188"/>
              <a:ext cx="569019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73" name="Rechteck 172"/>
            <p:cNvSpPr/>
            <p:nvPr/>
          </p:nvSpPr>
          <p:spPr bwMode="auto">
            <a:xfrm>
              <a:off x="6030071" y="1669188"/>
              <a:ext cx="288031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74" name="Rechteck 173"/>
            <p:cNvSpPr/>
            <p:nvPr/>
          </p:nvSpPr>
          <p:spPr bwMode="auto">
            <a:xfrm>
              <a:off x="4651053" y="1669188"/>
              <a:ext cx="569019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75" name="Rechteck 174"/>
            <p:cNvSpPr/>
            <p:nvPr/>
          </p:nvSpPr>
          <p:spPr bwMode="auto">
            <a:xfrm>
              <a:off x="4211961" y="1669188"/>
              <a:ext cx="288031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76" name="Rechteck 175"/>
            <p:cNvSpPr/>
            <p:nvPr/>
          </p:nvSpPr>
          <p:spPr bwMode="auto">
            <a:xfrm>
              <a:off x="3855740" y="1669188"/>
              <a:ext cx="288031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77" name="Rechteck 176"/>
            <p:cNvSpPr/>
            <p:nvPr/>
          </p:nvSpPr>
          <p:spPr bwMode="auto">
            <a:xfrm>
              <a:off x="1888134" y="1669188"/>
              <a:ext cx="288031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78" name="Rechteck 177"/>
            <p:cNvSpPr/>
            <p:nvPr/>
          </p:nvSpPr>
          <p:spPr bwMode="auto">
            <a:xfrm>
              <a:off x="323529" y="2804448"/>
              <a:ext cx="288031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79" name="Rechteck 178"/>
            <p:cNvSpPr/>
            <p:nvPr/>
          </p:nvSpPr>
          <p:spPr bwMode="auto">
            <a:xfrm>
              <a:off x="323529" y="2653248"/>
              <a:ext cx="288031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80" name="Rechteck 179"/>
            <p:cNvSpPr/>
            <p:nvPr/>
          </p:nvSpPr>
          <p:spPr bwMode="auto">
            <a:xfrm>
              <a:off x="323529" y="2505648"/>
              <a:ext cx="288031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81" name="Rechteck 180"/>
            <p:cNvSpPr/>
            <p:nvPr/>
          </p:nvSpPr>
          <p:spPr bwMode="auto">
            <a:xfrm>
              <a:off x="323529" y="2354448"/>
              <a:ext cx="288031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82" name="Rechteck 181"/>
            <p:cNvSpPr/>
            <p:nvPr/>
          </p:nvSpPr>
          <p:spPr bwMode="auto">
            <a:xfrm>
              <a:off x="323529" y="2210448"/>
              <a:ext cx="288031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83" name="Rechteck 182"/>
            <p:cNvSpPr/>
            <p:nvPr/>
          </p:nvSpPr>
          <p:spPr bwMode="auto">
            <a:xfrm>
              <a:off x="323529" y="2059248"/>
              <a:ext cx="288031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84" name="Rechteck 183"/>
            <p:cNvSpPr/>
            <p:nvPr/>
          </p:nvSpPr>
          <p:spPr bwMode="auto">
            <a:xfrm>
              <a:off x="323529" y="1914862"/>
              <a:ext cx="288031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85" name="Rechteck 184"/>
            <p:cNvSpPr/>
            <p:nvPr/>
          </p:nvSpPr>
          <p:spPr bwMode="auto">
            <a:xfrm>
              <a:off x="323529" y="1763662"/>
              <a:ext cx="288031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86" name="Rechteck 185"/>
            <p:cNvSpPr/>
            <p:nvPr/>
          </p:nvSpPr>
          <p:spPr bwMode="auto">
            <a:xfrm>
              <a:off x="323529" y="1619283"/>
              <a:ext cx="288031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87" name="Rechteck 186"/>
            <p:cNvSpPr/>
            <p:nvPr/>
          </p:nvSpPr>
          <p:spPr bwMode="auto">
            <a:xfrm>
              <a:off x="741673" y="2785289"/>
              <a:ext cx="569019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88" name="Rechteck 187"/>
            <p:cNvSpPr/>
            <p:nvPr/>
          </p:nvSpPr>
          <p:spPr bwMode="auto">
            <a:xfrm>
              <a:off x="741673" y="2634089"/>
              <a:ext cx="569019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89" name="Rechteck 188"/>
            <p:cNvSpPr/>
            <p:nvPr/>
          </p:nvSpPr>
          <p:spPr bwMode="auto">
            <a:xfrm>
              <a:off x="741673" y="2486489"/>
              <a:ext cx="569019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90" name="Rechteck 189"/>
            <p:cNvSpPr/>
            <p:nvPr/>
          </p:nvSpPr>
          <p:spPr bwMode="auto">
            <a:xfrm>
              <a:off x="741673" y="2335289"/>
              <a:ext cx="569019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91" name="Rechteck 190"/>
            <p:cNvSpPr/>
            <p:nvPr/>
          </p:nvSpPr>
          <p:spPr bwMode="auto">
            <a:xfrm>
              <a:off x="741673" y="2191289"/>
              <a:ext cx="569019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92" name="Rechteck 191"/>
            <p:cNvSpPr/>
            <p:nvPr/>
          </p:nvSpPr>
          <p:spPr bwMode="auto">
            <a:xfrm>
              <a:off x="741673" y="2040089"/>
              <a:ext cx="569019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93" name="Rechteck 192"/>
            <p:cNvSpPr/>
            <p:nvPr/>
          </p:nvSpPr>
          <p:spPr bwMode="auto">
            <a:xfrm>
              <a:off x="741673" y="1895703"/>
              <a:ext cx="569019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94" name="Rechteck 193"/>
            <p:cNvSpPr/>
            <p:nvPr/>
          </p:nvSpPr>
          <p:spPr bwMode="auto">
            <a:xfrm>
              <a:off x="741673" y="1744503"/>
              <a:ext cx="569019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95" name="Rechteck 194"/>
            <p:cNvSpPr/>
            <p:nvPr/>
          </p:nvSpPr>
          <p:spPr bwMode="auto">
            <a:xfrm>
              <a:off x="741673" y="1600124"/>
              <a:ext cx="569019" cy="135536"/>
            </a:xfrm>
            <a:prstGeom prst="rect">
              <a:avLst/>
            </a:pr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rgbClr val="FFC000"/>
              </a:bgClr>
            </a:patt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96" name="Rechteck 5"/>
            <p:cNvSpPr/>
            <p:nvPr/>
          </p:nvSpPr>
          <p:spPr>
            <a:xfrm>
              <a:off x="685949" y="3004179"/>
              <a:ext cx="7637995" cy="1045692"/>
            </a:xfrm>
            <a:custGeom>
              <a:avLst/>
              <a:gdLst>
                <a:gd name="connsiteX0" fmla="*/ 0 w 7633200"/>
                <a:gd name="connsiteY0" fmla="*/ 0 h 77009"/>
                <a:gd name="connsiteX1" fmla="*/ 7633200 w 7633200"/>
                <a:gd name="connsiteY1" fmla="*/ 0 h 77009"/>
                <a:gd name="connsiteX2" fmla="*/ 7633200 w 7633200"/>
                <a:gd name="connsiteY2" fmla="*/ 77009 h 77009"/>
                <a:gd name="connsiteX3" fmla="*/ 0 w 7633200"/>
                <a:gd name="connsiteY3" fmla="*/ 77009 h 77009"/>
                <a:gd name="connsiteX4" fmla="*/ 0 w 7633200"/>
                <a:gd name="connsiteY4" fmla="*/ 0 h 77009"/>
                <a:gd name="connsiteX0" fmla="*/ 0 w 7633200"/>
                <a:gd name="connsiteY0" fmla="*/ 0 h 77009"/>
                <a:gd name="connsiteX1" fmla="*/ 7633200 w 7633200"/>
                <a:gd name="connsiteY1" fmla="*/ 0 h 77009"/>
                <a:gd name="connsiteX2" fmla="*/ 7633200 w 7633200"/>
                <a:gd name="connsiteY2" fmla="*/ 77009 h 77009"/>
                <a:gd name="connsiteX3" fmla="*/ 7546032 w 7633200"/>
                <a:gd name="connsiteY3" fmla="*/ 75045 h 77009"/>
                <a:gd name="connsiteX4" fmla="*/ 0 w 7633200"/>
                <a:gd name="connsiteY4" fmla="*/ 77009 h 77009"/>
                <a:gd name="connsiteX5" fmla="*/ 0 w 7633200"/>
                <a:gd name="connsiteY5" fmla="*/ 0 h 77009"/>
                <a:gd name="connsiteX0" fmla="*/ 0 w 7633200"/>
                <a:gd name="connsiteY0" fmla="*/ 0 h 78906"/>
                <a:gd name="connsiteX1" fmla="*/ 7633200 w 7633200"/>
                <a:gd name="connsiteY1" fmla="*/ 0 h 78906"/>
                <a:gd name="connsiteX2" fmla="*/ 7633200 w 7633200"/>
                <a:gd name="connsiteY2" fmla="*/ 77009 h 78906"/>
                <a:gd name="connsiteX3" fmla="*/ 7546032 w 7633200"/>
                <a:gd name="connsiteY3" fmla="*/ 75045 h 78906"/>
                <a:gd name="connsiteX4" fmla="*/ 688032 w 7633200"/>
                <a:gd name="connsiteY4" fmla="*/ 78906 h 78906"/>
                <a:gd name="connsiteX5" fmla="*/ 0 w 7633200"/>
                <a:gd name="connsiteY5" fmla="*/ 77009 h 78906"/>
                <a:gd name="connsiteX6" fmla="*/ 0 w 7633200"/>
                <a:gd name="connsiteY6" fmla="*/ 0 h 78906"/>
                <a:gd name="connsiteX0" fmla="*/ 0 w 7633200"/>
                <a:gd name="connsiteY0" fmla="*/ 0 h 78906"/>
                <a:gd name="connsiteX1" fmla="*/ 7633200 w 7633200"/>
                <a:gd name="connsiteY1" fmla="*/ 0 h 78906"/>
                <a:gd name="connsiteX2" fmla="*/ 7633200 w 7633200"/>
                <a:gd name="connsiteY2" fmla="*/ 77009 h 78906"/>
                <a:gd name="connsiteX3" fmla="*/ 7546032 w 7633200"/>
                <a:gd name="connsiteY3" fmla="*/ 75045 h 78906"/>
                <a:gd name="connsiteX4" fmla="*/ 783282 w 7633200"/>
                <a:gd name="connsiteY4" fmla="*/ 78905 h 78906"/>
                <a:gd name="connsiteX5" fmla="*/ 688032 w 7633200"/>
                <a:gd name="connsiteY5" fmla="*/ 78906 h 78906"/>
                <a:gd name="connsiteX6" fmla="*/ 0 w 7633200"/>
                <a:gd name="connsiteY6" fmla="*/ 77009 h 78906"/>
                <a:gd name="connsiteX7" fmla="*/ 0 w 7633200"/>
                <a:gd name="connsiteY7" fmla="*/ 0 h 78906"/>
                <a:gd name="connsiteX0" fmla="*/ 0 w 7633200"/>
                <a:gd name="connsiteY0" fmla="*/ 0 h 78906"/>
                <a:gd name="connsiteX1" fmla="*/ 7633200 w 7633200"/>
                <a:gd name="connsiteY1" fmla="*/ 0 h 78906"/>
                <a:gd name="connsiteX2" fmla="*/ 7633200 w 7633200"/>
                <a:gd name="connsiteY2" fmla="*/ 77009 h 78906"/>
                <a:gd name="connsiteX3" fmla="*/ 7546032 w 7633200"/>
                <a:gd name="connsiteY3" fmla="*/ 75045 h 78906"/>
                <a:gd name="connsiteX4" fmla="*/ 783282 w 7633200"/>
                <a:gd name="connsiteY4" fmla="*/ 78905 h 78906"/>
                <a:gd name="connsiteX5" fmla="*/ 688032 w 7633200"/>
                <a:gd name="connsiteY5" fmla="*/ 78906 h 78906"/>
                <a:gd name="connsiteX6" fmla="*/ 735657 w 7633200"/>
                <a:gd name="connsiteY6" fmla="*/ 78905 h 78906"/>
                <a:gd name="connsiteX7" fmla="*/ 0 w 7633200"/>
                <a:gd name="connsiteY7" fmla="*/ 77009 h 78906"/>
                <a:gd name="connsiteX8" fmla="*/ 0 w 7633200"/>
                <a:gd name="connsiteY8" fmla="*/ 0 h 78906"/>
                <a:gd name="connsiteX0" fmla="*/ 0 w 7633200"/>
                <a:gd name="connsiteY0" fmla="*/ 0 h 531342"/>
                <a:gd name="connsiteX1" fmla="*/ 7633200 w 7633200"/>
                <a:gd name="connsiteY1" fmla="*/ 0 h 531342"/>
                <a:gd name="connsiteX2" fmla="*/ 7633200 w 7633200"/>
                <a:gd name="connsiteY2" fmla="*/ 77009 h 531342"/>
                <a:gd name="connsiteX3" fmla="*/ 7546032 w 7633200"/>
                <a:gd name="connsiteY3" fmla="*/ 75045 h 531342"/>
                <a:gd name="connsiteX4" fmla="*/ 783282 w 7633200"/>
                <a:gd name="connsiteY4" fmla="*/ 78905 h 531342"/>
                <a:gd name="connsiteX5" fmla="*/ 688032 w 7633200"/>
                <a:gd name="connsiteY5" fmla="*/ 78906 h 531342"/>
                <a:gd name="connsiteX6" fmla="*/ 678507 w 7633200"/>
                <a:gd name="connsiteY6" fmla="*/ 531342 h 531342"/>
                <a:gd name="connsiteX7" fmla="*/ 0 w 7633200"/>
                <a:gd name="connsiteY7" fmla="*/ 77009 h 531342"/>
                <a:gd name="connsiteX8" fmla="*/ 0 w 7633200"/>
                <a:gd name="connsiteY8" fmla="*/ 0 h 531342"/>
                <a:gd name="connsiteX0" fmla="*/ 0 w 7633200"/>
                <a:gd name="connsiteY0" fmla="*/ 0 h 531342"/>
                <a:gd name="connsiteX1" fmla="*/ 7633200 w 7633200"/>
                <a:gd name="connsiteY1" fmla="*/ 0 h 531342"/>
                <a:gd name="connsiteX2" fmla="*/ 7633200 w 7633200"/>
                <a:gd name="connsiteY2" fmla="*/ 77009 h 531342"/>
                <a:gd name="connsiteX3" fmla="*/ 7546032 w 7633200"/>
                <a:gd name="connsiteY3" fmla="*/ 75045 h 531342"/>
                <a:gd name="connsiteX4" fmla="*/ 783282 w 7633200"/>
                <a:gd name="connsiteY4" fmla="*/ 78905 h 531342"/>
                <a:gd name="connsiteX5" fmla="*/ 735657 w 7633200"/>
                <a:gd name="connsiteY5" fmla="*/ 236068 h 531342"/>
                <a:gd name="connsiteX6" fmla="*/ 678507 w 7633200"/>
                <a:gd name="connsiteY6" fmla="*/ 531342 h 531342"/>
                <a:gd name="connsiteX7" fmla="*/ 0 w 7633200"/>
                <a:gd name="connsiteY7" fmla="*/ 77009 h 531342"/>
                <a:gd name="connsiteX8" fmla="*/ 0 w 7633200"/>
                <a:gd name="connsiteY8" fmla="*/ 0 h 531342"/>
                <a:gd name="connsiteX0" fmla="*/ 0 w 7633200"/>
                <a:gd name="connsiteY0" fmla="*/ 0 h 236068"/>
                <a:gd name="connsiteX1" fmla="*/ 7633200 w 7633200"/>
                <a:gd name="connsiteY1" fmla="*/ 0 h 236068"/>
                <a:gd name="connsiteX2" fmla="*/ 7633200 w 7633200"/>
                <a:gd name="connsiteY2" fmla="*/ 77009 h 236068"/>
                <a:gd name="connsiteX3" fmla="*/ 7546032 w 7633200"/>
                <a:gd name="connsiteY3" fmla="*/ 75045 h 236068"/>
                <a:gd name="connsiteX4" fmla="*/ 783282 w 7633200"/>
                <a:gd name="connsiteY4" fmla="*/ 78905 h 236068"/>
                <a:gd name="connsiteX5" fmla="*/ 735657 w 7633200"/>
                <a:gd name="connsiteY5" fmla="*/ 236068 h 236068"/>
                <a:gd name="connsiteX6" fmla="*/ 711844 w 7633200"/>
                <a:gd name="connsiteY6" fmla="*/ 78905 h 236068"/>
                <a:gd name="connsiteX7" fmla="*/ 0 w 7633200"/>
                <a:gd name="connsiteY7" fmla="*/ 77009 h 236068"/>
                <a:gd name="connsiteX8" fmla="*/ 0 w 7633200"/>
                <a:gd name="connsiteY8" fmla="*/ 0 h 236068"/>
                <a:gd name="connsiteX0" fmla="*/ 0 w 7633200"/>
                <a:gd name="connsiteY0" fmla="*/ 0 h 555155"/>
                <a:gd name="connsiteX1" fmla="*/ 7633200 w 7633200"/>
                <a:gd name="connsiteY1" fmla="*/ 0 h 555155"/>
                <a:gd name="connsiteX2" fmla="*/ 7633200 w 7633200"/>
                <a:gd name="connsiteY2" fmla="*/ 77009 h 555155"/>
                <a:gd name="connsiteX3" fmla="*/ 7546032 w 7633200"/>
                <a:gd name="connsiteY3" fmla="*/ 75045 h 555155"/>
                <a:gd name="connsiteX4" fmla="*/ 783282 w 7633200"/>
                <a:gd name="connsiteY4" fmla="*/ 78905 h 555155"/>
                <a:gd name="connsiteX5" fmla="*/ 707082 w 7633200"/>
                <a:gd name="connsiteY5" fmla="*/ 555155 h 555155"/>
                <a:gd name="connsiteX6" fmla="*/ 711844 w 7633200"/>
                <a:gd name="connsiteY6" fmla="*/ 78905 h 555155"/>
                <a:gd name="connsiteX7" fmla="*/ 0 w 7633200"/>
                <a:gd name="connsiteY7" fmla="*/ 77009 h 555155"/>
                <a:gd name="connsiteX8" fmla="*/ 0 w 7633200"/>
                <a:gd name="connsiteY8" fmla="*/ 0 h 555155"/>
                <a:gd name="connsiteX0" fmla="*/ 0 w 7633200"/>
                <a:gd name="connsiteY0" fmla="*/ 0 h 555155"/>
                <a:gd name="connsiteX1" fmla="*/ 7633200 w 7633200"/>
                <a:gd name="connsiteY1" fmla="*/ 0 h 555155"/>
                <a:gd name="connsiteX2" fmla="*/ 7633200 w 7633200"/>
                <a:gd name="connsiteY2" fmla="*/ 77009 h 555155"/>
                <a:gd name="connsiteX3" fmla="*/ 7546032 w 7633200"/>
                <a:gd name="connsiteY3" fmla="*/ 75045 h 555155"/>
                <a:gd name="connsiteX4" fmla="*/ 783282 w 7633200"/>
                <a:gd name="connsiteY4" fmla="*/ 78905 h 555155"/>
                <a:gd name="connsiteX5" fmla="*/ 749945 w 7633200"/>
                <a:gd name="connsiteY5" fmla="*/ 312267 h 555155"/>
                <a:gd name="connsiteX6" fmla="*/ 707082 w 7633200"/>
                <a:gd name="connsiteY6" fmla="*/ 555155 h 555155"/>
                <a:gd name="connsiteX7" fmla="*/ 711844 w 7633200"/>
                <a:gd name="connsiteY7" fmla="*/ 78905 h 555155"/>
                <a:gd name="connsiteX8" fmla="*/ 0 w 7633200"/>
                <a:gd name="connsiteY8" fmla="*/ 77009 h 555155"/>
                <a:gd name="connsiteX9" fmla="*/ 0 w 7633200"/>
                <a:gd name="connsiteY9" fmla="*/ 0 h 555155"/>
                <a:gd name="connsiteX0" fmla="*/ 0 w 7633200"/>
                <a:gd name="connsiteY0" fmla="*/ 0 h 1055217"/>
                <a:gd name="connsiteX1" fmla="*/ 7633200 w 7633200"/>
                <a:gd name="connsiteY1" fmla="*/ 0 h 1055217"/>
                <a:gd name="connsiteX2" fmla="*/ 7633200 w 7633200"/>
                <a:gd name="connsiteY2" fmla="*/ 77009 h 1055217"/>
                <a:gd name="connsiteX3" fmla="*/ 7546032 w 7633200"/>
                <a:gd name="connsiteY3" fmla="*/ 75045 h 1055217"/>
                <a:gd name="connsiteX4" fmla="*/ 783282 w 7633200"/>
                <a:gd name="connsiteY4" fmla="*/ 78905 h 1055217"/>
                <a:gd name="connsiteX5" fmla="*/ 788045 w 7633200"/>
                <a:gd name="connsiteY5" fmla="*/ 1055217 h 1055217"/>
                <a:gd name="connsiteX6" fmla="*/ 707082 w 7633200"/>
                <a:gd name="connsiteY6" fmla="*/ 555155 h 1055217"/>
                <a:gd name="connsiteX7" fmla="*/ 711844 w 7633200"/>
                <a:gd name="connsiteY7" fmla="*/ 78905 h 1055217"/>
                <a:gd name="connsiteX8" fmla="*/ 0 w 7633200"/>
                <a:gd name="connsiteY8" fmla="*/ 77009 h 1055217"/>
                <a:gd name="connsiteX9" fmla="*/ 0 w 7633200"/>
                <a:gd name="connsiteY9" fmla="*/ 0 h 1055217"/>
                <a:gd name="connsiteX0" fmla="*/ 0 w 7633200"/>
                <a:gd name="connsiteY0" fmla="*/ 0 h 1083792"/>
                <a:gd name="connsiteX1" fmla="*/ 7633200 w 7633200"/>
                <a:gd name="connsiteY1" fmla="*/ 0 h 1083792"/>
                <a:gd name="connsiteX2" fmla="*/ 7633200 w 7633200"/>
                <a:gd name="connsiteY2" fmla="*/ 77009 h 1083792"/>
                <a:gd name="connsiteX3" fmla="*/ 7546032 w 7633200"/>
                <a:gd name="connsiteY3" fmla="*/ 75045 h 1083792"/>
                <a:gd name="connsiteX4" fmla="*/ 783282 w 7633200"/>
                <a:gd name="connsiteY4" fmla="*/ 78905 h 1083792"/>
                <a:gd name="connsiteX5" fmla="*/ 788045 w 7633200"/>
                <a:gd name="connsiteY5" fmla="*/ 1055217 h 1083792"/>
                <a:gd name="connsiteX6" fmla="*/ 726132 w 7633200"/>
                <a:gd name="connsiteY6" fmla="*/ 1083792 h 1083792"/>
                <a:gd name="connsiteX7" fmla="*/ 711844 w 7633200"/>
                <a:gd name="connsiteY7" fmla="*/ 78905 h 1083792"/>
                <a:gd name="connsiteX8" fmla="*/ 0 w 7633200"/>
                <a:gd name="connsiteY8" fmla="*/ 77009 h 1083792"/>
                <a:gd name="connsiteX9" fmla="*/ 0 w 7633200"/>
                <a:gd name="connsiteY9" fmla="*/ 0 h 1083792"/>
                <a:gd name="connsiteX0" fmla="*/ 0 w 7633200"/>
                <a:gd name="connsiteY0" fmla="*/ 0 h 1141337"/>
                <a:gd name="connsiteX1" fmla="*/ 7633200 w 7633200"/>
                <a:gd name="connsiteY1" fmla="*/ 0 h 1141337"/>
                <a:gd name="connsiteX2" fmla="*/ 7633200 w 7633200"/>
                <a:gd name="connsiteY2" fmla="*/ 77009 h 1141337"/>
                <a:gd name="connsiteX3" fmla="*/ 7546032 w 7633200"/>
                <a:gd name="connsiteY3" fmla="*/ 75045 h 1141337"/>
                <a:gd name="connsiteX4" fmla="*/ 783282 w 7633200"/>
                <a:gd name="connsiteY4" fmla="*/ 78905 h 1141337"/>
                <a:gd name="connsiteX5" fmla="*/ 788045 w 7633200"/>
                <a:gd name="connsiteY5" fmla="*/ 1055217 h 1141337"/>
                <a:gd name="connsiteX6" fmla="*/ 726132 w 7633200"/>
                <a:gd name="connsiteY6" fmla="*/ 1083792 h 1141337"/>
                <a:gd name="connsiteX7" fmla="*/ 697557 w 7633200"/>
                <a:gd name="connsiteY7" fmla="*/ 1059979 h 1141337"/>
                <a:gd name="connsiteX8" fmla="*/ 711844 w 7633200"/>
                <a:gd name="connsiteY8" fmla="*/ 78905 h 1141337"/>
                <a:gd name="connsiteX9" fmla="*/ 0 w 7633200"/>
                <a:gd name="connsiteY9" fmla="*/ 77009 h 1141337"/>
                <a:gd name="connsiteX10" fmla="*/ 0 w 7633200"/>
                <a:gd name="connsiteY10" fmla="*/ 0 h 1141337"/>
                <a:gd name="connsiteX0" fmla="*/ 0 w 7633200"/>
                <a:gd name="connsiteY0" fmla="*/ 0 h 1141337"/>
                <a:gd name="connsiteX1" fmla="*/ 7633200 w 7633200"/>
                <a:gd name="connsiteY1" fmla="*/ 0 h 1141337"/>
                <a:gd name="connsiteX2" fmla="*/ 7633200 w 7633200"/>
                <a:gd name="connsiteY2" fmla="*/ 77009 h 1141337"/>
                <a:gd name="connsiteX3" fmla="*/ 7546032 w 7633200"/>
                <a:gd name="connsiteY3" fmla="*/ 75045 h 1141337"/>
                <a:gd name="connsiteX4" fmla="*/ 783282 w 7633200"/>
                <a:gd name="connsiteY4" fmla="*/ 78905 h 1141337"/>
                <a:gd name="connsiteX5" fmla="*/ 788045 w 7633200"/>
                <a:gd name="connsiteY5" fmla="*/ 1055217 h 1141337"/>
                <a:gd name="connsiteX6" fmla="*/ 726132 w 7633200"/>
                <a:gd name="connsiteY6" fmla="*/ 1083792 h 1141337"/>
                <a:gd name="connsiteX7" fmla="*/ 697557 w 7633200"/>
                <a:gd name="connsiteY7" fmla="*/ 1059979 h 1141337"/>
                <a:gd name="connsiteX8" fmla="*/ 711844 w 7633200"/>
                <a:gd name="connsiteY8" fmla="*/ 78905 h 1141337"/>
                <a:gd name="connsiteX9" fmla="*/ 0 w 7633200"/>
                <a:gd name="connsiteY9" fmla="*/ 77009 h 1141337"/>
                <a:gd name="connsiteX10" fmla="*/ 0 w 7633200"/>
                <a:gd name="connsiteY10" fmla="*/ 0 h 1141337"/>
                <a:gd name="connsiteX0" fmla="*/ 0 w 7633200"/>
                <a:gd name="connsiteY0" fmla="*/ 0 h 1141337"/>
                <a:gd name="connsiteX1" fmla="*/ 7633200 w 7633200"/>
                <a:gd name="connsiteY1" fmla="*/ 0 h 1141337"/>
                <a:gd name="connsiteX2" fmla="*/ 7633200 w 7633200"/>
                <a:gd name="connsiteY2" fmla="*/ 77009 h 1141337"/>
                <a:gd name="connsiteX3" fmla="*/ 7546032 w 7633200"/>
                <a:gd name="connsiteY3" fmla="*/ 75045 h 1141337"/>
                <a:gd name="connsiteX4" fmla="*/ 783282 w 7633200"/>
                <a:gd name="connsiteY4" fmla="*/ 78905 h 1141337"/>
                <a:gd name="connsiteX5" fmla="*/ 788045 w 7633200"/>
                <a:gd name="connsiteY5" fmla="*/ 1055217 h 1141337"/>
                <a:gd name="connsiteX6" fmla="*/ 726132 w 7633200"/>
                <a:gd name="connsiteY6" fmla="*/ 1083792 h 1141337"/>
                <a:gd name="connsiteX7" fmla="*/ 697557 w 7633200"/>
                <a:gd name="connsiteY7" fmla="*/ 1059979 h 1141337"/>
                <a:gd name="connsiteX8" fmla="*/ 711844 w 7633200"/>
                <a:gd name="connsiteY8" fmla="*/ 78905 h 1141337"/>
                <a:gd name="connsiteX9" fmla="*/ 0 w 7633200"/>
                <a:gd name="connsiteY9" fmla="*/ 77009 h 1141337"/>
                <a:gd name="connsiteX10" fmla="*/ 0 w 7633200"/>
                <a:gd name="connsiteY10" fmla="*/ 0 h 1141337"/>
                <a:gd name="connsiteX0" fmla="*/ 0 w 7633200"/>
                <a:gd name="connsiteY0" fmla="*/ 0 h 1323348"/>
                <a:gd name="connsiteX1" fmla="*/ 7633200 w 7633200"/>
                <a:gd name="connsiteY1" fmla="*/ 0 h 1323348"/>
                <a:gd name="connsiteX2" fmla="*/ 7633200 w 7633200"/>
                <a:gd name="connsiteY2" fmla="*/ 77009 h 1323348"/>
                <a:gd name="connsiteX3" fmla="*/ 7546032 w 7633200"/>
                <a:gd name="connsiteY3" fmla="*/ 75045 h 1323348"/>
                <a:gd name="connsiteX4" fmla="*/ 783282 w 7633200"/>
                <a:gd name="connsiteY4" fmla="*/ 78905 h 1323348"/>
                <a:gd name="connsiteX5" fmla="*/ 788045 w 7633200"/>
                <a:gd name="connsiteY5" fmla="*/ 1055217 h 1323348"/>
                <a:gd name="connsiteX6" fmla="*/ 816619 w 7633200"/>
                <a:gd name="connsiteY6" fmla="*/ 1321917 h 1323348"/>
                <a:gd name="connsiteX7" fmla="*/ 697557 w 7633200"/>
                <a:gd name="connsiteY7" fmla="*/ 1059979 h 1323348"/>
                <a:gd name="connsiteX8" fmla="*/ 711844 w 7633200"/>
                <a:gd name="connsiteY8" fmla="*/ 78905 h 1323348"/>
                <a:gd name="connsiteX9" fmla="*/ 0 w 7633200"/>
                <a:gd name="connsiteY9" fmla="*/ 77009 h 1323348"/>
                <a:gd name="connsiteX10" fmla="*/ 0 w 7633200"/>
                <a:gd name="connsiteY10" fmla="*/ 0 h 1323348"/>
                <a:gd name="connsiteX0" fmla="*/ 0 w 7633200"/>
                <a:gd name="connsiteY0" fmla="*/ 0 h 1323348"/>
                <a:gd name="connsiteX1" fmla="*/ 7633200 w 7633200"/>
                <a:gd name="connsiteY1" fmla="*/ 0 h 1323348"/>
                <a:gd name="connsiteX2" fmla="*/ 7633200 w 7633200"/>
                <a:gd name="connsiteY2" fmla="*/ 77009 h 1323348"/>
                <a:gd name="connsiteX3" fmla="*/ 7546032 w 7633200"/>
                <a:gd name="connsiteY3" fmla="*/ 75045 h 1323348"/>
                <a:gd name="connsiteX4" fmla="*/ 783282 w 7633200"/>
                <a:gd name="connsiteY4" fmla="*/ 78905 h 1323348"/>
                <a:gd name="connsiteX5" fmla="*/ 788045 w 7633200"/>
                <a:gd name="connsiteY5" fmla="*/ 1055217 h 1323348"/>
                <a:gd name="connsiteX6" fmla="*/ 816619 w 7633200"/>
                <a:gd name="connsiteY6" fmla="*/ 1321917 h 1323348"/>
                <a:gd name="connsiteX7" fmla="*/ 697557 w 7633200"/>
                <a:gd name="connsiteY7" fmla="*/ 1059979 h 1323348"/>
                <a:gd name="connsiteX8" fmla="*/ 711844 w 7633200"/>
                <a:gd name="connsiteY8" fmla="*/ 78905 h 1323348"/>
                <a:gd name="connsiteX9" fmla="*/ 0 w 7633200"/>
                <a:gd name="connsiteY9" fmla="*/ 77009 h 1323348"/>
                <a:gd name="connsiteX10" fmla="*/ 0 w 7633200"/>
                <a:gd name="connsiteY10" fmla="*/ 0 h 1323348"/>
                <a:gd name="connsiteX0" fmla="*/ 0 w 7633200"/>
                <a:gd name="connsiteY0" fmla="*/ 0 h 1321917"/>
                <a:gd name="connsiteX1" fmla="*/ 7633200 w 7633200"/>
                <a:gd name="connsiteY1" fmla="*/ 0 h 1321917"/>
                <a:gd name="connsiteX2" fmla="*/ 7633200 w 7633200"/>
                <a:gd name="connsiteY2" fmla="*/ 77009 h 1321917"/>
                <a:gd name="connsiteX3" fmla="*/ 7546032 w 7633200"/>
                <a:gd name="connsiteY3" fmla="*/ 75045 h 1321917"/>
                <a:gd name="connsiteX4" fmla="*/ 783282 w 7633200"/>
                <a:gd name="connsiteY4" fmla="*/ 78905 h 1321917"/>
                <a:gd name="connsiteX5" fmla="*/ 788045 w 7633200"/>
                <a:gd name="connsiteY5" fmla="*/ 1055217 h 1321917"/>
                <a:gd name="connsiteX6" fmla="*/ 816619 w 7633200"/>
                <a:gd name="connsiteY6" fmla="*/ 1321917 h 1321917"/>
                <a:gd name="connsiteX7" fmla="*/ 697557 w 7633200"/>
                <a:gd name="connsiteY7" fmla="*/ 1059979 h 1321917"/>
                <a:gd name="connsiteX8" fmla="*/ 711844 w 7633200"/>
                <a:gd name="connsiteY8" fmla="*/ 78905 h 1321917"/>
                <a:gd name="connsiteX9" fmla="*/ 0 w 7633200"/>
                <a:gd name="connsiteY9" fmla="*/ 77009 h 1321917"/>
                <a:gd name="connsiteX10" fmla="*/ 0 w 7633200"/>
                <a:gd name="connsiteY10" fmla="*/ 0 h 1321917"/>
                <a:gd name="connsiteX0" fmla="*/ 0 w 7633200"/>
                <a:gd name="connsiteY0" fmla="*/ 0 h 1059979"/>
                <a:gd name="connsiteX1" fmla="*/ 7633200 w 7633200"/>
                <a:gd name="connsiteY1" fmla="*/ 0 h 1059979"/>
                <a:gd name="connsiteX2" fmla="*/ 7633200 w 7633200"/>
                <a:gd name="connsiteY2" fmla="*/ 77009 h 1059979"/>
                <a:gd name="connsiteX3" fmla="*/ 7546032 w 7633200"/>
                <a:gd name="connsiteY3" fmla="*/ 75045 h 1059979"/>
                <a:gd name="connsiteX4" fmla="*/ 783282 w 7633200"/>
                <a:gd name="connsiteY4" fmla="*/ 78905 h 1059979"/>
                <a:gd name="connsiteX5" fmla="*/ 788045 w 7633200"/>
                <a:gd name="connsiteY5" fmla="*/ 1055217 h 1059979"/>
                <a:gd name="connsiteX6" fmla="*/ 697557 w 7633200"/>
                <a:gd name="connsiteY6" fmla="*/ 1059979 h 1059979"/>
                <a:gd name="connsiteX7" fmla="*/ 711844 w 7633200"/>
                <a:gd name="connsiteY7" fmla="*/ 78905 h 1059979"/>
                <a:gd name="connsiteX8" fmla="*/ 0 w 7633200"/>
                <a:gd name="connsiteY8" fmla="*/ 77009 h 1059979"/>
                <a:gd name="connsiteX9" fmla="*/ 0 w 7633200"/>
                <a:gd name="connsiteY9" fmla="*/ 0 h 1059979"/>
                <a:gd name="connsiteX0" fmla="*/ 0 w 7633200"/>
                <a:gd name="connsiteY0" fmla="*/ 0 h 1055217"/>
                <a:gd name="connsiteX1" fmla="*/ 7633200 w 7633200"/>
                <a:gd name="connsiteY1" fmla="*/ 0 h 1055217"/>
                <a:gd name="connsiteX2" fmla="*/ 7633200 w 7633200"/>
                <a:gd name="connsiteY2" fmla="*/ 77009 h 1055217"/>
                <a:gd name="connsiteX3" fmla="*/ 7546032 w 7633200"/>
                <a:gd name="connsiteY3" fmla="*/ 75045 h 1055217"/>
                <a:gd name="connsiteX4" fmla="*/ 783282 w 7633200"/>
                <a:gd name="connsiteY4" fmla="*/ 78905 h 1055217"/>
                <a:gd name="connsiteX5" fmla="*/ 788045 w 7633200"/>
                <a:gd name="connsiteY5" fmla="*/ 1055217 h 1055217"/>
                <a:gd name="connsiteX6" fmla="*/ 716607 w 7633200"/>
                <a:gd name="connsiteY6" fmla="*/ 1050454 h 1055217"/>
                <a:gd name="connsiteX7" fmla="*/ 711844 w 7633200"/>
                <a:gd name="connsiteY7" fmla="*/ 78905 h 1055217"/>
                <a:gd name="connsiteX8" fmla="*/ 0 w 7633200"/>
                <a:gd name="connsiteY8" fmla="*/ 77009 h 1055217"/>
                <a:gd name="connsiteX9" fmla="*/ 0 w 7633200"/>
                <a:gd name="connsiteY9" fmla="*/ 0 h 1055217"/>
                <a:gd name="connsiteX0" fmla="*/ 0 w 7633200"/>
                <a:gd name="connsiteY0" fmla="*/ 0 h 1055217"/>
                <a:gd name="connsiteX1" fmla="*/ 7633200 w 7633200"/>
                <a:gd name="connsiteY1" fmla="*/ 0 h 1055217"/>
                <a:gd name="connsiteX2" fmla="*/ 7633200 w 7633200"/>
                <a:gd name="connsiteY2" fmla="*/ 77009 h 1055217"/>
                <a:gd name="connsiteX3" fmla="*/ 7546032 w 7633200"/>
                <a:gd name="connsiteY3" fmla="*/ 75045 h 1055217"/>
                <a:gd name="connsiteX4" fmla="*/ 2088207 w 7633200"/>
                <a:gd name="connsiteY4" fmla="*/ 74141 h 1055217"/>
                <a:gd name="connsiteX5" fmla="*/ 783282 w 7633200"/>
                <a:gd name="connsiteY5" fmla="*/ 78905 h 1055217"/>
                <a:gd name="connsiteX6" fmla="*/ 788045 w 7633200"/>
                <a:gd name="connsiteY6" fmla="*/ 1055217 h 1055217"/>
                <a:gd name="connsiteX7" fmla="*/ 716607 w 7633200"/>
                <a:gd name="connsiteY7" fmla="*/ 1050454 h 1055217"/>
                <a:gd name="connsiteX8" fmla="*/ 711844 w 7633200"/>
                <a:gd name="connsiteY8" fmla="*/ 78905 h 1055217"/>
                <a:gd name="connsiteX9" fmla="*/ 0 w 7633200"/>
                <a:gd name="connsiteY9" fmla="*/ 77009 h 1055217"/>
                <a:gd name="connsiteX10" fmla="*/ 0 w 7633200"/>
                <a:gd name="connsiteY10" fmla="*/ 0 h 1055217"/>
                <a:gd name="connsiteX0" fmla="*/ 0 w 7633200"/>
                <a:gd name="connsiteY0" fmla="*/ 0 h 1055217"/>
                <a:gd name="connsiteX1" fmla="*/ 7633200 w 7633200"/>
                <a:gd name="connsiteY1" fmla="*/ 0 h 1055217"/>
                <a:gd name="connsiteX2" fmla="*/ 7633200 w 7633200"/>
                <a:gd name="connsiteY2" fmla="*/ 77009 h 1055217"/>
                <a:gd name="connsiteX3" fmla="*/ 7546032 w 7633200"/>
                <a:gd name="connsiteY3" fmla="*/ 75045 h 1055217"/>
                <a:gd name="connsiteX4" fmla="*/ 2269182 w 7633200"/>
                <a:gd name="connsiteY4" fmla="*/ 69379 h 1055217"/>
                <a:gd name="connsiteX5" fmla="*/ 2088207 w 7633200"/>
                <a:gd name="connsiteY5" fmla="*/ 74141 h 1055217"/>
                <a:gd name="connsiteX6" fmla="*/ 783282 w 7633200"/>
                <a:gd name="connsiteY6" fmla="*/ 78905 h 1055217"/>
                <a:gd name="connsiteX7" fmla="*/ 788045 w 7633200"/>
                <a:gd name="connsiteY7" fmla="*/ 1055217 h 1055217"/>
                <a:gd name="connsiteX8" fmla="*/ 716607 w 7633200"/>
                <a:gd name="connsiteY8" fmla="*/ 1050454 h 1055217"/>
                <a:gd name="connsiteX9" fmla="*/ 711844 w 7633200"/>
                <a:gd name="connsiteY9" fmla="*/ 78905 h 1055217"/>
                <a:gd name="connsiteX10" fmla="*/ 0 w 7633200"/>
                <a:gd name="connsiteY10" fmla="*/ 77009 h 1055217"/>
                <a:gd name="connsiteX11" fmla="*/ 0 w 7633200"/>
                <a:gd name="connsiteY11" fmla="*/ 0 h 1055217"/>
                <a:gd name="connsiteX0" fmla="*/ 0 w 7633200"/>
                <a:gd name="connsiteY0" fmla="*/ 0 h 1055217"/>
                <a:gd name="connsiteX1" fmla="*/ 7633200 w 7633200"/>
                <a:gd name="connsiteY1" fmla="*/ 0 h 1055217"/>
                <a:gd name="connsiteX2" fmla="*/ 7633200 w 7633200"/>
                <a:gd name="connsiteY2" fmla="*/ 77009 h 1055217"/>
                <a:gd name="connsiteX3" fmla="*/ 7546032 w 7633200"/>
                <a:gd name="connsiteY3" fmla="*/ 75045 h 1055217"/>
                <a:gd name="connsiteX4" fmla="*/ 2269182 w 7633200"/>
                <a:gd name="connsiteY4" fmla="*/ 69379 h 1055217"/>
                <a:gd name="connsiteX5" fmla="*/ 2088207 w 7633200"/>
                <a:gd name="connsiteY5" fmla="*/ 74141 h 1055217"/>
                <a:gd name="connsiteX6" fmla="*/ 2188220 w 7633200"/>
                <a:gd name="connsiteY6" fmla="*/ 69379 h 1055217"/>
                <a:gd name="connsiteX7" fmla="*/ 783282 w 7633200"/>
                <a:gd name="connsiteY7" fmla="*/ 78905 h 1055217"/>
                <a:gd name="connsiteX8" fmla="*/ 788045 w 7633200"/>
                <a:gd name="connsiteY8" fmla="*/ 1055217 h 1055217"/>
                <a:gd name="connsiteX9" fmla="*/ 716607 w 7633200"/>
                <a:gd name="connsiteY9" fmla="*/ 1050454 h 1055217"/>
                <a:gd name="connsiteX10" fmla="*/ 711844 w 7633200"/>
                <a:gd name="connsiteY10" fmla="*/ 78905 h 1055217"/>
                <a:gd name="connsiteX11" fmla="*/ 0 w 7633200"/>
                <a:gd name="connsiteY11" fmla="*/ 77009 h 1055217"/>
                <a:gd name="connsiteX12" fmla="*/ 0 w 7633200"/>
                <a:gd name="connsiteY12" fmla="*/ 0 h 1055217"/>
                <a:gd name="connsiteX0" fmla="*/ 0 w 7633200"/>
                <a:gd name="connsiteY0" fmla="*/ 0 h 1055217"/>
                <a:gd name="connsiteX1" fmla="*/ 7633200 w 7633200"/>
                <a:gd name="connsiteY1" fmla="*/ 0 h 1055217"/>
                <a:gd name="connsiteX2" fmla="*/ 7633200 w 7633200"/>
                <a:gd name="connsiteY2" fmla="*/ 77009 h 1055217"/>
                <a:gd name="connsiteX3" fmla="*/ 7546032 w 7633200"/>
                <a:gd name="connsiteY3" fmla="*/ 75045 h 1055217"/>
                <a:gd name="connsiteX4" fmla="*/ 2269182 w 7633200"/>
                <a:gd name="connsiteY4" fmla="*/ 69379 h 1055217"/>
                <a:gd name="connsiteX5" fmla="*/ 2088207 w 7633200"/>
                <a:gd name="connsiteY5" fmla="*/ 74141 h 1055217"/>
                <a:gd name="connsiteX6" fmla="*/ 2131070 w 7633200"/>
                <a:gd name="connsiteY6" fmla="*/ 131292 h 1055217"/>
                <a:gd name="connsiteX7" fmla="*/ 783282 w 7633200"/>
                <a:gd name="connsiteY7" fmla="*/ 78905 h 1055217"/>
                <a:gd name="connsiteX8" fmla="*/ 788045 w 7633200"/>
                <a:gd name="connsiteY8" fmla="*/ 1055217 h 1055217"/>
                <a:gd name="connsiteX9" fmla="*/ 716607 w 7633200"/>
                <a:gd name="connsiteY9" fmla="*/ 1050454 h 1055217"/>
                <a:gd name="connsiteX10" fmla="*/ 711844 w 7633200"/>
                <a:gd name="connsiteY10" fmla="*/ 78905 h 1055217"/>
                <a:gd name="connsiteX11" fmla="*/ 0 w 7633200"/>
                <a:gd name="connsiteY11" fmla="*/ 77009 h 1055217"/>
                <a:gd name="connsiteX12" fmla="*/ 0 w 7633200"/>
                <a:gd name="connsiteY12" fmla="*/ 0 h 1055217"/>
                <a:gd name="connsiteX0" fmla="*/ 0 w 7633200"/>
                <a:gd name="connsiteY0" fmla="*/ 0 h 1064741"/>
                <a:gd name="connsiteX1" fmla="*/ 7633200 w 7633200"/>
                <a:gd name="connsiteY1" fmla="*/ 0 h 1064741"/>
                <a:gd name="connsiteX2" fmla="*/ 7633200 w 7633200"/>
                <a:gd name="connsiteY2" fmla="*/ 77009 h 1064741"/>
                <a:gd name="connsiteX3" fmla="*/ 7546032 w 7633200"/>
                <a:gd name="connsiteY3" fmla="*/ 75045 h 1064741"/>
                <a:gd name="connsiteX4" fmla="*/ 2269182 w 7633200"/>
                <a:gd name="connsiteY4" fmla="*/ 69379 h 1064741"/>
                <a:gd name="connsiteX5" fmla="*/ 2188219 w 7633200"/>
                <a:gd name="connsiteY5" fmla="*/ 1064741 h 1064741"/>
                <a:gd name="connsiteX6" fmla="*/ 2131070 w 7633200"/>
                <a:gd name="connsiteY6" fmla="*/ 131292 h 1064741"/>
                <a:gd name="connsiteX7" fmla="*/ 783282 w 7633200"/>
                <a:gd name="connsiteY7" fmla="*/ 78905 h 1064741"/>
                <a:gd name="connsiteX8" fmla="*/ 788045 w 7633200"/>
                <a:gd name="connsiteY8" fmla="*/ 1055217 h 1064741"/>
                <a:gd name="connsiteX9" fmla="*/ 716607 w 7633200"/>
                <a:gd name="connsiteY9" fmla="*/ 1050454 h 1064741"/>
                <a:gd name="connsiteX10" fmla="*/ 711844 w 7633200"/>
                <a:gd name="connsiteY10" fmla="*/ 78905 h 1064741"/>
                <a:gd name="connsiteX11" fmla="*/ 0 w 7633200"/>
                <a:gd name="connsiteY11" fmla="*/ 77009 h 1064741"/>
                <a:gd name="connsiteX12" fmla="*/ 0 w 7633200"/>
                <a:gd name="connsiteY12" fmla="*/ 0 h 1064741"/>
                <a:gd name="connsiteX0" fmla="*/ 0 w 7633200"/>
                <a:gd name="connsiteY0" fmla="*/ 0 h 1064741"/>
                <a:gd name="connsiteX1" fmla="*/ 7633200 w 7633200"/>
                <a:gd name="connsiteY1" fmla="*/ 0 h 1064741"/>
                <a:gd name="connsiteX2" fmla="*/ 7633200 w 7633200"/>
                <a:gd name="connsiteY2" fmla="*/ 77009 h 1064741"/>
                <a:gd name="connsiteX3" fmla="*/ 7546032 w 7633200"/>
                <a:gd name="connsiteY3" fmla="*/ 75045 h 1064741"/>
                <a:gd name="connsiteX4" fmla="*/ 2269182 w 7633200"/>
                <a:gd name="connsiteY4" fmla="*/ 69379 h 1064741"/>
                <a:gd name="connsiteX5" fmla="*/ 2188219 w 7633200"/>
                <a:gd name="connsiteY5" fmla="*/ 1064741 h 1064741"/>
                <a:gd name="connsiteX6" fmla="*/ 2188220 w 7633200"/>
                <a:gd name="connsiteY6" fmla="*/ 74142 h 1064741"/>
                <a:gd name="connsiteX7" fmla="*/ 783282 w 7633200"/>
                <a:gd name="connsiteY7" fmla="*/ 78905 h 1064741"/>
                <a:gd name="connsiteX8" fmla="*/ 788045 w 7633200"/>
                <a:gd name="connsiteY8" fmla="*/ 1055217 h 1064741"/>
                <a:gd name="connsiteX9" fmla="*/ 716607 w 7633200"/>
                <a:gd name="connsiteY9" fmla="*/ 1050454 h 1064741"/>
                <a:gd name="connsiteX10" fmla="*/ 711844 w 7633200"/>
                <a:gd name="connsiteY10" fmla="*/ 78905 h 1064741"/>
                <a:gd name="connsiteX11" fmla="*/ 0 w 7633200"/>
                <a:gd name="connsiteY11" fmla="*/ 77009 h 1064741"/>
                <a:gd name="connsiteX12" fmla="*/ 0 w 7633200"/>
                <a:gd name="connsiteY12" fmla="*/ 0 h 1064741"/>
                <a:gd name="connsiteX0" fmla="*/ 0 w 7633200"/>
                <a:gd name="connsiteY0" fmla="*/ 0 h 1064741"/>
                <a:gd name="connsiteX1" fmla="*/ 7633200 w 7633200"/>
                <a:gd name="connsiteY1" fmla="*/ 0 h 1064741"/>
                <a:gd name="connsiteX2" fmla="*/ 7633200 w 7633200"/>
                <a:gd name="connsiteY2" fmla="*/ 77009 h 1064741"/>
                <a:gd name="connsiteX3" fmla="*/ 7546032 w 7633200"/>
                <a:gd name="connsiteY3" fmla="*/ 75045 h 1064741"/>
                <a:gd name="connsiteX4" fmla="*/ 2269182 w 7633200"/>
                <a:gd name="connsiteY4" fmla="*/ 69379 h 1064741"/>
                <a:gd name="connsiteX5" fmla="*/ 2207270 w 7633200"/>
                <a:gd name="connsiteY5" fmla="*/ 859954 h 1064741"/>
                <a:gd name="connsiteX6" fmla="*/ 2188219 w 7633200"/>
                <a:gd name="connsiteY6" fmla="*/ 1064741 h 1064741"/>
                <a:gd name="connsiteX7" fmla="*/ 2188220 w 7633200"/>
                <a:gd name="connsiteY7" fmla="*/ 74142 h 1064741"/>
                <a:gd name="connsiteX8" fmla="*/ 783282 w 7633200"/>
                <a:gd name="connsiteY8" fmla="*/ 78905 h 1064741"/>
                <a:gd name="connsiteX9" fmla="*/ 788045 w 7633200"/>
                <a:gd name="connsiteY9" fmla="*/ 1055217 h 1064741"/>
                <a:gd name="connsiteX10" fmla="*/ 716607 w 7633200"/>
                <a:gd name="connsiteY10" fmla="*/ 1050454 h 1064741"/>
                <a:gd name="connsiteX11" fmla="*/ 711844 w 7633200"/>
                <a:gd name="connsiteY11" fmla="*/ 78905 h 1064741"/>
                <a:gd name="connsiteX12" fmla="*/ 0 w 7633200"/>
                <a:gd name="connsiteY12" fmla="*/ 77009 h 1064741"/>
                <a:gd name="connsiteX13" fmla="*/ 0 w 7633200"/>
                <a:gd name="connsiteY13" fmla="*/ 0 h 1064741"/>
                <a:gd name="connsiteX0" fmla="*/ 0 w 7633200"/>
                <a:gd name="connsiteY0" fmla="*/ 0 h 1064741"/>
                <a:gd name="connsiteX1" fmla="*/ 7633200 w 7633200"/>
                <a:gd name="connsiteY1" fmla="*/ 0 h 1064741"/>
                <a:gd name="connsiteX2" fmla="*/ 7633200 w 7633200"/>
                <a:gd name="connsiteY2" fmla="*/ 77009 h 1064741"/>
                <a:gd name="connsiteX3" fmla="*/ 7546032 w 7633200"/>
                <a:gd name="connsiteY3" fmla="*/ 75045 h 1064741"/>
                <a:gd name="connsiteX4" fmla="*/ 2269182 w 7633200"/>
                <a:gd name="connsiteY4" fmla="*/ 69379 h 1064741"/>
                <a:gd name="connsiteX5" fmla="*/ 2273945 w 7633200"/>
                <a:gd name="connsiteY5" fmla="*/ 1064741 h 1064741"/>
                <a:gd name="connsiteX6" fmla="*/ 2188219 w 7633200"/>
                <a:gd name="connsiteY6" fmla="*/ 1064741 h 1064741"/>
                <a:gd name="connsiteX7" fmla="*/ 2188220 w 7633200"/>
                <a:gd name="connsiteY7" fmla="*/ 74142 h 1064741"/>
                <a:gd name="connsiteX8" fmla="*/ 783282 w 7633200"/>
                <a:gd name="connsiteY8" fmla="*/ 78905 h 1064741"/>
                <a:gd name="connsiteX9" fmla="*/ 788045 w 7633200"/>
                <a:gd name="connsiteY9" fmla="*/ 1055217 h 1064741"/>
                <a:gd name="connsiteX10" fmla="*/ 716607 w 7633200"/>
                <a:gd name="connsiteY10" fmla="*/ 1050454 h 1064741"/>
                <a:gd name="connsiteX11" fmla="*/ 711844 w 7633200"/>
                <a:gd name="connsiteY11" fmla="*/ 78905 h 1064741"/>
                <a:gd name="connsiteX12" fmla="*/ 0 w 7633200"/>
                <a:gd name="connsiteY12" fmla="*/ 77009 h 1064741"/>
                <a:gd name="connsiteX13" fmla="*/ 0 w 7633200"/>
                <a:gd name="connsiteY13" fmla="*/ 0 h 1064741"/>
                <a:gd name="connsiteX0" fmla="*/ 0 w 7633200"/>
                <a:gd name="connsiteY0" fmla="*/ 0 h 1064741"/>
                <a:gd name="connsiteX1" fmla="*/ 7633200 w 7633200"/>
                <a:gd name="connsiteY1" fmla="*/ 0 h 1064741"/>
                <a:gd name="connsiteX2" fmla="*/ 7633200 w 7633200"/>
                <a:gd name="connsiteY2" fmla="*/ 77009 h 1064741"/>
                <a:gd name="connsiteX3" fmla="*/ 7546032 w 7633200"/>
                <a:gd name="connsiteY3" fmla="*/ 75045 h 1064741"/>
                <a:gd name="connsiteX4" fmla="*/ 2269182 w 7633200"/>
                <a:gd name="connsiteY4" fmla="*/ 69379 h 1064741"/>
                <a:gd name="connsiteX5" fmla="*/ 2254895 w 7633200"/>
                <a:gd name="connsiteY5" fmla="*/ 1064741 h 1064741"/>
                <a:gd name="connsiteX6" fmla="*/ 2188219 w 7633200"/>
                <a:gd name="connsiteY6" fmla="*/ 1064741 h 1064741"/>
                <a:gd name="connsiteX7" fmla="*/ 2188220 w 7633200"/>
                <a:gd name="connsiteY7" fmla="*/ 74142 h 1064741"/>
                <a:gd name="connsiteX8" fmla="*/ 783282 w 7633200"/>
                <a:gd name="connsiteY8" fmla="*/ 78905 h 1064741"/>
                <a:gd name="connsiteX9" fmla="*/ 788045 w 7633200"/>
                <a:gd name="connsiteY9" fmla="*/ 1055217 h 1064741"/>
                <a:gd name="connsiteX10" fmla="*/ 716607 w 7633200"/>
                <a:gd name="connsiteY10" fmla="*/ 1050454 h 1064741"/>
                <a:gd name="connsiteX11" fmla="*/ 711844 w 7633200"/>
                <a:gd name="connsiteY11" fmla="*/ 78905 h 1064741"/>
                <a:gd name="connsiteX12" fmla="*/ 0 w 7633200"/>
                <a:gd name="connsiteY12" fmla="*/ 77009 h 1064741"/>
                <a:gd name="connsiteX13" fmla="*/ 0 w 7633200"/>
                <a:gd name="connsiteY13" fmla="*/ 0 h 1064741"/>
                <a:gd name="connsiteX0" fmla="*/ 0 w 7633200"/>
                <a:gd name="connsiteY0" fmla="*/ 0 h 1064741"/>
                <a:gd name="connsiteX1" fmla="*/ 7633200 w 7633200"/>
                <a:gd name="connsiteY1" fmla="*/ 0 h 1064741"/>
                <a:gd name="connsiteX2" fmla="*/ 7633200 w 7633200"/>
                <a:gd name="connsiteY2" fmla="*/ 77009 h 1064741"/>
                <a:gd name="connsiteX3" fmla="*/ 7546032 w 7633200"/>
                <a:gd name="connsiteY3" fmla="*/ 75045 h 1064741"/>
                <a:gd name="connsiteX4" fmla="*/ 2269182 w 7633200"/>
                <a:gd name="connsiteY4" fmla="*/ 69379 h 1064741"/>
                <a:gd name="connsiteX5" fmla="*/ 2273945 w 7633200"/>
                <a:gd name="connsiteY5" fmla="*/ 1064741 h 1064741"/>
                <a:gd name="connsiteX6" fmla="*/ 2188219 w 7633200"/>
                <a:gd name="connsiteY6" fmla="*/ 1064741 h 1064741"/>
                <a:gd name="connsiteX7" fmla="*/ 2188220 w 7633200"/>
                <a:gd name="connsiteY7" fmla="*/ 74142 h 1064741"/>
                <a:gd name="connsiteX8" fmla="*/ 783282 w 7633200"/>
                <a:gd name="connsiteY8" fmla="*/ 78905 h 1064741"/>
                <a:gd name="connsiteX9" fmla="*/ 788045 w 7633200"/>
                <a:gd name="connsiteY9" fmla="*/ 1055217 h 1064741"/>
                <a:gd name="connsiteX10" fmla="*/ 716607 w 7633200"/>
                <a:gd name="connsiteY10" fmla="*/ 1050454 h 1064741"/>
                <a:gd name="connsiteX11" fmla="*/ 711844 w 7633200"/>
                <a:gd name="connsiteY11" fmla="*/ 78905 h 1064741"/>
                <a:gd name="connsiteX12" fmla="*/ 0 w 7633200"/>
                <a:gd name="connsiteY12" fmla="*/ 77009 h 1064741"/>
                <a:gd name="connsiteX13" fmla="*/ 0 w 7633200"/>
                <a:gd name="connsiteY13" fmla="*/ 0 h 1064741"/>
                <a:gd name="connsiteX0" fmla="*/ 0 w 7633200"/>
                <a:gd name="connsiteY0" fmla="*/ 0 h 1064741"/>
                <a:gd name="connsiteX1" fmla="*/ 7633200 w 7633200"/>
                <a:gd name="connsiteY1" fmla="*/ 0 h 1064741"/>
                <a:gd name="connsiteX2" fmla="*/ 7633200 w 7633200"/>
                <a:gd name="connsiteY2" fmla="*/ 77009 h 1064741"/>
                <a:gd name="connsiteX3" fmla="*/ 7546032 w 7633200"/>
                <a:gd name="connsiteY3" fmla="*/ 75045 h 1064741"/>
                <a:gd name="connsiteX4" fmla="*/ 2269182 w 7633200"/>
                <a:gd name="connsiteY4" fmla="*/ 69379 h 1064741"/>
                <a:gd name="connsiteX5" fmla="*/ 2259658 w 7633200"/>
                <a:gd name="connsiteY5" fmla="*/ 1064741 h 1064741"/>
                <a:gd name="connsiteX6" fmla="*/ 2188219 w 7633200"/>
                <a:gd name="connsiteY6" fmla="*/ 1064741 h 1064741"/>
                <a:gd name="connsiteX7" fmla="*/ 2188220 w 7633200"/>
                <a:gd name="connsiteY7" fmla="*/ 74142 h 1064741"/>
                <a:gd name="connsiteX8" fmla="*/ 783282 w 7633200"/>
                <a:gd name="connsiteY8" fmla="*/ 78905 h 1064741"/>
                <a:gd name="connsiteX9" fmla="*/ 788045 w 7633200"/>
                <a:gd name="connsiteY9" fmla="*/ 1055217 h 1064741"/>
                <a:gd name="connsiteX10" fmla="*/ 716607 w 7633200"/>
                <a:gd name="connsiteY10" fmla="*/ 1050454 h 1064741"/>
                <a:gd name="connsiteX11" fmla="*/ 711844 w 7633200"/>
                <a:gd name="connsiteY11" fmla="*/ 78905 h 1064741"/>
                <a:gd name="connsiteX12" fmla="*/ 0 w 7633200"/>
                <a:gd name="connsiteY12" fmla="*/ 77009 h 1064741"/>
                <a:gd name="connsiteX13" fmla="*/ 0 w 7633200"/>
                <a:gd name="connsiteY13" fmla="*/ 0 h 1064741"/>
                <a:gd name="connsiteX0" fmla="*/ 0 w 7633200"/>
                <a:gd name="connsiteY0" fmla="*/ 0 h 1064741"/>
                <a:gd name="connsiteX1" fmla="*/ 7633200 w 7633200"/>
                <a:gd name="connsiteY1" fmla="*/ 0 h 1064741"/>
                <a:gd name="connsiteX2" fmla="*/ 7633200 w 7633200"/>
                <a:gd name="connsiteY2" fmla="*/ 77009 h 1064741"/>
                <a:gd name="connsiteX3" fmla="*/ 7546032 w 7633200"/>
                <a:gd name="connsiteY3" fmla="*/ 75045 h 1064741"/>
                <a:gd name="connsiteX4" fmla="*/ 3083570 w 7633200"/>
                <a:gd name="connsiteY4" fmla="*/ 74141 h 1064741"/>
                <a:gd name="connsiteX5" fmla="*/ 2269182 w 7633200"/>
                <a:gd name="connsiteY5" fmla="*/ 69379 h 1064741"/>
                <a:gd name="connsiteX6" fmla="*/ 2259658 w 7633200"/>
                <a:gd name="connsiteY6" fmla="*/ 1064741 h 1064741"/>
                <a:gd name="connsiteX7" fmla="*/ 2188219 w 7633200"/>
                <a:gd name="connsiteY7" fmla="*/ 1064741 h 1064741"/>
                <a:gd name="connsiteX8" fmla="*/ 2188220 w 7633200"/>
                <a:gd name="connsiteY8" fmla="*/ 74142 h 1064741"/>
                <a:gd name="connsiteX9" fmla="*/ 783282 w 7633200"/>
                <a:gd name="connsiteY9" fmla="*/ 78905 h 1064741"/>
                <a:gd name="connsiteX10" fmla="*/ 788045 w 7633200"/>
                <a:gd name="connsiteY10" fmla="*/ 1055217 h 1064741"/>
                <a:gd name="connsiteX11" fmla="*/ 716607 w 7633200"/>
                <a:gd name="connsiteY11" fmla="*/ 1050454 h 1064741"/>
                <a:gd name="connsiteX12" fmla="*/ 711844 w 7633200"/>
                <a:gd name="connsiteY12" fmla="*/ 78905 h 1064741"/>
                <a:gd name="connsiteX13" fmla="*/ 0 w 7633200"/>
                <a:gd name="connsiteY13" fmla="*/ 77009 h 1064741"/>
                <a:gd name="connsiteX14" fmla="*/ 0 w 7633200"/>
                <a:gd name="connsiteY14" fmla="*/ 0 h 1064741"/>
                <a:gd name="connsiteX0" fmla="*/ 0 w 7633200"/>
                <a:gd name="connsiteY0" fmla="*/ 0 h 1064741"/>
                <a:gd name="connsiteX1" fmla="*/ 7633200 w 7633200"/>
                <a:gd name="connsiteY1" fmla="*/ 0 h 1064741"/>
                <a:gd name="connsiteX2" fmla="*/ 7633200 w 7633200"/>
                <a:gd name="connsiteY2" fmla="*/ 77009 h 1064741"/>
                <a:gd name="connsiteX3" fmla="*/ 7546032 w 7633200"/>
                <a:gd name="connsiteY3" fmla="*/ 75045 h 1064741"/>
                <a:gd name="connsiteX4" fmla="*/ 3255020 w 7633200"/>
                <a:gd name="connsiteY4" fmla="*/ 74141 h 1064741"/>
                <a:gd name="connsiteX5" fmla="*/ 3083570 w 7633200"/>
                <a:gd name="connsiteY5" fmla="*/ 74141 h 1064741"/>
                <a:gd name="connsiteX6" fmla="*/ 2269182 w 7633200"/>
                <a:gd name="connsiteY6" fmla="*/ 69379 h 1064741"/>
                <a:gd name="connsiteX7" fmla="*/ 2259658 w 7633200"/>
                <a:gd name="connsiteY7" fmla="*/ 1064741 h 1064741"/>
                <a:gd name="connsiteX8" fmla="*/ 2188219 w 7633200"/>
                <a:gd name="connsiteY8" fmla="*/ 1064741 h 1064741"/>
                <a:gd name="connsiteX9" fmla="*/ 2188220 w 7633200"/>
                <a:gd name="connsiteY9" fmla="*/ 74142 h 1064741"/>
                <a:gd name="connsiteX10" fmla="*/ 783282 w 7633200"/>
                <a:gd name="connsiteY10" fmla="*/ 78905 h 1064741"/>
                <a:gd name="connsiteX11" fmla="*/ 788045 w 7633200"/>
                <a:gd name="connsiteY11" fmla="*/ 1055217 h 1064741"/>
                <a:gd name="connsiteX12" fmla="*/ 716607 w 7633200"/>
                <a:gd name="connsiteY12" fmla="*/ 1050454 h 1064741"/>
                <a:gd name="connsiteX13" fmla="*/ 711844 w 7633200"/>
                <a:gd name="connsiteY13" fmla="*/ 78905 h 1064741"/>
                <a:gd name="connsiteX14" fmla="*/ 0 w 7633200"/>
                <a:gd name="connsiteY14" fmla="*/ 77009 h 1064741"/>
                <a:gd name="connsiteX15" fmla="*/ 0 w 7633200"/>
                <a:gd name="connsiteY15" fmla="*/ 0 h 1064741"/>
                <a:gd name="connsiteX0" fmla="*/ 0 w 7633200"/>
                <a:gd name="connsiteY0" fmla="*/ 0 h 1064741"/>
                <a:gd name="connsiteX1" fmla="*/ 7633200 w 7633200"/>
                <a:gd name="connsiteY1" fmla="*/ 0 h 1064741"/>
                <a:gd name="connsiteX2" fmla="*/ 7633200 w 7633200"/>
                <a:gd name="connsiteY2" fmla="*/ 77009 h 1064741"/>
                <a:gd name="connsiteX3" fmla="*/ 7546032 w 7633200"/>
                <a:gd name="connsiteY3" fmla="*/ 75045 h 1064741"/>
                <a:gd name="connsiteX4" fmla="*/ 3255020 w 7633200"/>
                <a:gd name="connsiteY4" fmla="*/ 74141 h 1064741"/>
                <a:gd name="connsiteX5" fmla="*/ 2983557 w 7633200"/>
                <a:gd name="connsiteY5" fmla="*/ 150341 h 1064741"/>
                <a:gd name="connsiteX6" fmla="*/ 2269182 w 7633200"/>
                <a:gd name="connsiteY6" fmla="*/ 69379 h 1064741"/>
                <a:gd name="connsiteX7" fmla="*/ 2259658 w 7633200"/>
                <a:gd name="connsiteY7" fmla="*/ 1064741 h 1064741"/>
                <a:gd name="connsiteX8" fmla="*/ 2188219 w 7633200"/>
                <a:gd name="connsiteY8" fmla="*/ 1064741 h 1064741"/>
                <a:gd name="connsiteX9" fmla="*/ 2188220 w 7633200"/>
                <a:gd name="connsiteY9" fmla="*/ 74142 h 1064741"/>
                <a:gd name="connsiteX10" fmla="*/ 783282 w 7633200"/>
                <a:gd name="connsiteY10" fmla="*/ 78905 h 1064741"/>
                <a:gd name="connsiteX11" fmla="*/ 788045 w 7633200"/>
                <a:gd name="connsiteY11" fmla="*/ 1055217 h 1064741"/>
                <a:gd name="connsiteX12" fmla="*/ 716607 w 7633200"/>
                <a:gd name="connsiteY12" fmla="*/ 1050454 h 1064741"/>
                <a:gd name="connsiteX13" fmla="*/ 711844 w 7633200"/>
                <a:gd name="connsiteY13" fmla="*/ 78905 h 1064741"/>
                <a:gd name="connsiteX14" fmla="*/ 0 w 7633200"/>
                <a:gd name="connsiteY14" fmla="*/ 77009 h 1064741"/>
                <a:gd name="connsiteX15" fmla="*/ 0 w 7633200"/>
                <a:gd name="connsiteY15" fmla="*/ 0 h 1064741"/>
                <a:gd name="connsiteX0" fmla="*/ 0 w 7633200"/>
                <a:gd name="connsiteY0" fmla="*/ 0 h 1064741"/>
                <a:gd name="connsiteX1" fmla="*/ 7633200 w 7633200"/>
                <a:gd name="connsiteY1" fmla="*/ 0 h 1064741"/>
                <a:gd name="connsiteX2" fmla="*/ 7633200 w 7633200"/>
                <a:gd name="connsiteY2" fmla="*/ 77009 h 1064741"/>
                <a:gd name="connsiteX3" fmla="*/ 7546032 w 7633200"/>
                <a:gd name="connsiteY3" fmla="*/ 75045 h 1064741"/>
                <a:gd name="connsiteX4" fmla="*/ 3255020 w 7633200"/>
                <a:gd name="connsiteY4" fmla="*/ 74141 h 1064741"/>
                <a:gd name="connsiteX5" fmla="*/ 3116907 w 7633200"/>
                <a:gd name="connsiteY5" fmla="*/ 117004 h 1064741"/>
                <a:gd name="connsiteX6" fmla="*/ 2983557 w 7633200"/>
                <a:gd name="connsiteY6" fmla="*/ 150341 h 1064741"/>
                <a:gd name="connsiteX7" fmla="*/ 2269182 w 7633200"/>
                <a:gd name="connsiteY7" fmla="*/ 69379 h 1064741"/>
                <a:gd name="connsiteX8" fmla="*/ 2259658 w 7633200"/>
                <a:gd name="connsiteY8" fmla="*/ 1064741 h 1064741"/>
                <a:gd name="connsiteX9" fmla="*/ 2188219 w 7633200"/>
                <a:gd name="connsiteY9" fmla="*/ 1064741 h 1064741"/>
                <a:gd name="connsiteX10" fmla="*/ 2188220 w 7633200"/>
                <a:gd name="connsiteY10" fmla="*/ 74142 h 1064741"/>
                <a:gd name="connsiteX11" fmla="*/ 783282 w 7633200"/>
                <a:gd name="connsiteY11" fmla="*/ 78905 h 1064741"/>
                <a:gd name="connsiteX12" fmla="*/ 788045 w 7633200"/>
                <a:gd name="connsiteY12" fmla="*/ 1055217 h 1064741"/>
                <a:gd name="connsiteX13" fmla="*/ 716607 w 7633200"/>
                <a:gd name="connsiteY13" fmla="*/ 1050454 h 1064741"/>
                <a:gd name="connsiteX14" fmla="*/ 711844 w 7633200"/>
                <a:gd name="connsiteY14" fmla="*/ 78905 h 1064741"/>
                <a:gd name="connsiteX15" fmla="*/ 0 w 7633200"/>
                <a:gd name="connsiteY15" fmla="*/ 77009 h 1064741"/>
                <a:gd name="connsiteX16" fmla="*/ 0 w 7633200"/>
                <a:gd name="connsiteY16" fmla="*/ 0 h 1064741"/>
                <a:gd name="connsiteX0" fmla="*/ 0 w 7633200"/>
                <a:gd name="connsiteY0" fmla="*/ 0 h 1069504"/>
                <a:gd name="connsiteX1" fmla="*/ 7633200 w 7633200"/>
                <a:gd name="connsiteY1" fmla="*/ 0 h 1069504"/>
                <a:gd name="connsiteX2" fmla="*/ 7633200 w 7633200"/>
                <a:gd name="connsiteY2" fmla="*/ 77009 h 1069504"/>
                <a:gd name="connsiteX3" fmla="*/ 7546032 w 7633200"/>
                <a:gd name="connsiteY3" fmla="*/ 75045 h 1069504"/>
                <a:gd name="connsiteX4" fmla="*/ 3255020 w 7633200"/>
                <a:gd name="connsiteY4" fmla="*/ 74141 h 1069504"/>
                <a:gd name="connsiteX5" fmla="*/ 3064519 w 7633200"/>
                <a:gd name="connsiteY5" fmla="*/ 1069504 h 1069504"/>
                <a:gd name="connsiteX6" fmla="*/ 2983557 w 7633200"/>
                <a:gd name="connsiteY6" fmla="*/ 150341 h 1069504"/>
                <a:gd name="connsiteX7" fmla="*/ 2269182 w 7633200"/>
                <a:gd name="connsiteY7" fmla="*/ 69379 h 1069504"/>
                <a:gd name="connsiteX8" fmla="*/ 2259658 w 7633200"/>
                <a:gd name="connsiteY8" fmla="*/ 1064741 h 1069504"/>
                <a:gd name="connsiteX9" fmla="*/ 2188219 w 7633200"/>
                <a:gd name="connsiteY9" fmla="*/ 1064741 h 1069504"/>
                <a:gd name="connsiteX10" fmla="*/ 2188220 w 7633200"/>
                <a:gd name="connsiteY10" fmla="*/ 74142 h 1069504"/>
                <a:gd name="connsiteX11" fmla="*/ 783282 w 7633200"/>
                <a:gd name="connsiteY11" fmla="*/ 78905 h 1069504"/>
                <a:gd name="connsiteX12" fmla="*/ 788045 w 7633200"/>
                <a:gd name="connsiteY12" fmla="*/ 1055217 h 1069504"/>
                <a:gd name="connsiteX13" fmla="*/ 716607 w 7633200"/>
                <a:gd name="connsiteY13" fmla="*/ 1050454 h 1069504"/>
                <a:gd name="connsiteX14" fmla="*/ 711844 w 7633200"/>
                <a:gd name="connsiteY14" fmla="*/ 78905 h 1069504"/>
                <a:gd name="connsiteX15" fmla="*/ 0 w 7633200"/>
                <a:gd name="connsiteY15" fmla="*/ 77009 h 1069504"/>
                <a:gd name="connsiteX16" fmla="*/ 0 w 7633200"/>
                <a:gd name="connsiteY16" fmla="*/ 0 h 1069504"/>
                <a:gd name="connsiteX0" fmla="*/ 0 w 7633200"/>
                <a:gd name="connsiteY0" fmla="*/ 0 h 1069504"/>
                <a:gd name="connsiteX1" fmla="*/ 7633200 w 7633200"/>
                <a:gd name="connsiteY1" fmla="*/ 0 h 1069504"/>
                <a:gd name="connsiteX2" fmla="*/ 7633200 w 7633200"/>
                <a:gd name="connsiteY2" fmla="*/ 77009 h 1069504"/>
                <a:gd name="connsiteX3" fmla="*/ 7546032 w 7633200"/>
                <a:gd name="connsiteY3" fmla="*/ 75045 h 1069504"/>
                <a:gd name="connsiteX4" fmla="*/ 3255020 w 7633200"/>
                <a:gd name="connsiteY4" fmla="*/ 74141 h 1069504"/>
                <a:gd name="connsiteX5" fmla="*/ 3064519 w 7633200"/>
                <a:gd name="connsiteY5" fmla="*/ 1069504 h 1069504"/>
                <a:gd name="connsiteX6" fmla="*/ 3074045 w 7633200"/>
                <a:gd name="connsiteY6" fmla="*/ 74141 h 1069504"/>
                <a:gd name="connsiteX7" fmla="*/ 2269182 w 7633200"/>
                <a:gd name="connsiteY7" fmla="*/ 69379 h 1069504"/>
                <a:gd name="connsiteX8" fmla="*/ 2259658 w 7633200"/>
                <a:gd name="connsiteY8" fmla="*/ 1064741 h 1069504"/>
                <a:gd name="connsiteX9" fmla="*/ 2188219 w 7633200"/>
                <a:gd name="connsiteY9" fmla="*/ 1064741 h 1069504"/>
                <a:gd name="connsiteX10" fmla="*/ 2188220 w 7633200"/>
                <a:gd name="connsiteY10" fmla="*/ 74142 h 1069504"/>
                <a:gd name="connsiteX11" fmla="*/ 783282 w 7633200"/>
                <a:gd name="connsiteY11" fmla="*/ 78905 h 1069504"/>
                <a:gd name="connsiteX12" fmla="*/ 788045 w 7633200"/>
                <a:gd name="connsiteY12" fmla="*/ 1055217 h 1069504"/>
                <a:gd name="connsiteX13" fmla="*/ 716607 w 7633200"/>
                <a:gd name="connsiteY13" fmla="*/ 1050454 h 1069504"/>
                <a:gd name="connsiteX14" fmla="*/ 711844 w 7633200"/>
                <a:gd name="connsiteY14" fmla="*/ 78905 h 1069504"/>
                <a:gd name="connsiteX15" fmla="*/ 0 w 7633200"/>
                <a:gd name="connsiteY15" fmla="*/ 77009 h 1069504"/>
                <a:gd name="connsiteX16" fmla="*/ 0 w 7633200"/>
                <a:gd name="connsiteY16" fmla="*/ 0 h 1069504"/>
                <a:gd name="connsiteX0" fmla="*/ 0 w 7633200"/>
                <a:gd name="connsiteY0" fmla="*/ 0 h 1069504"/>
                <a:gd name="connsiteX1" fmla="*/ 7633200 w 7633200"/>
                <a:gd name="connsiteY1" fmla="*/ 0 h 1069504"/>
                <a:gd name="connsiteX2" fmla="*/ 7633200 w 7633200"/>
                <a:gd name="connsiteY2" fmla="*/ 77009 h 1069504"/>
                <a:gd name="connsiteX3" fmla="*/ 7546032 w 7633200"/>
                <a:gd name="connsiteY3" fmla="*/ 75045 h 1069504"/>
                <a:gd name="connsiteX4" fmla="*/ 3255020 w 7633200"/>
                <a:gd name="connsiteY4" fmla="*/ 74141 h 1069504"/>
                <a:gd name="connsiteX5" fmla="*/ 3159770 w 7633200"/>
                <a:gd name="connsiteY5" fmla="*/ 583728 h 1069504"/>
                <a:gd name="connsiteX6" fmla="*/ 3064519 w 7633200"/>
                <a:gd name="connsiteY6" fmla="*/ 1069504 h 1069504"/>
                <a:gd name="connsiteX7" fmla="*/ 3074045 w 7633200"/>
                <a:gd name="connsiteY7" fmla="*/ 74141 h 1069504"/>
                <a:gd name="connsiteX8" fmla="*/ 2269182 w 7633200"/>
                <a:gd name="connsiteY8" fmla="*/ 69379 h 1069504"/>
                <a:gd name="connsiteX9" fmla="*/ 2259658 w 7633200"/>
                <a:gd name="connsiteY9" fmla="*/ 1064741 h 1069504"/>
                <a:gd name="connsiteX10" fmla="*/ 2188219 w 7633200"/>
                <a:gd name="connsiteY10" fmla="*/ 1064741 h 1069504"/>
                <a:gd name="connsiteX11" fmla="*/ 2188220 w 7633200"/>
                <a:gd name="connsiteY11" fmla="*/ 74142 h 1069504"/>
                <a:gd name="connsiteX12" fmla="*/ 783282 w 7633200"/>
                <a:gd name="connsiteY12" fmla="*/ 78905 h 1069504"/>
                <a:gd name="connsiteX13" fmla="*/ 788045 w 7633200"/>
                <a:gd name="connsiteY13" fmla="*/ 1055217 h 1069504"/>
                <a:gd name="connsiteX14" fmla="*/ 716607 w 7633200"/>
                <a:gd name="connsiteY14" fmla="*/ 1050454 h 1069504"/>
                <a:gd name="connsiteX15" fmla="*/ 711844 w 7633200"/>
                <a:gd name="connsiteY15" fmla="*/ 78905 h 1069504"/>
                <a:gd name="connsiteX16" fmla="*/ 0 w 7633200"/>
                <a:gd name="connsiteY16" fmla="*/ 77009 h 1069504"/>
                <a:gd name="connsiteX17" fmla="*/ 0 w 7633200"/>
                <a:gd name="connsiteY17" fmla="*/ 0 h 1069504"/>
                <a:gd name="connsiteX0" fmla="*/ 0 w 7633200"/>
                <a:gd name="connsiteY0" fmla="*/ 0 h 1069504"/>
                <a:gd name="connsiteX1" fmla="*/ 7633200 w 7633200"/>
                <a:gd name="connsiteY1" fmla="*/ 0 h 1069504"/>
                <a:gd name="connsiteX2" fmla="*/ 7633200 w 7633200"/>
                <a:gd name="connsiteY2" fmla="*/ 77009 h 1069504"/>
                <a:gd name="connsiteX3" fmla="*/ 7546032 w 7633200"/>
                <a:gd name="connsiteY3" fmla="*/ 75045 h 1069504"/>
                <a:gd name="connsiteX4" fmla="*/ 3255020 w 7633200"/>
                <a:gd name="connsiteY4" fmla="*/ 74141 h 1069504"/>
                <a:gd name="connsiteX5" fmla="*/ 3145482 w 7633200"/>
                <a:gd name="connsiteY5" fmla="*/ 1064741 h 1069504"/>
                <a:gd name="connsiteX6" fmla="*/ 3064519 w 7633200"/>
                <a:gd name="connsiteY6" fmla="*/ 1069504 h 1069504"/>
                <a:gd name="connsiteX7" fmla="*/ 3074045 w 7633200"/>
                <a:gd name="connsiteY7" fmla="*/ 74141 h 1069504"/>
                <a:gd name="connsiteX8" fmla="*/ 2269182 w 7633200"/>
                <a:gd name="connsiteY8" fmla="*/ 69379 h 1069504"/>
                <a:gd name="connsiteX9" fmla="*/ 2259658 w 7633200"/>
                <a:gd name="connsiteY9" fmla="*/ 1064741 h 1069504"/>
                <a:gd name="connsiteX10" fmla="*/ 2188219 w 7633200"/>
                <a:gd name="connsiteY10" fmla="*/ 1064741 h 1069504"/>
                <a:gd name="connsiteX11" fmla="*/ 2188220 w 7633200"/>
                <a:gd name="connsiteY11" fmla="*/ 74142 h 1069504"/>
                <a:gd name="connsiteX12" fmla="*/ 783282 w 7633200"/>
                <a:gd name="connsiteY12" fmla="*/ 78905 h 1069504"/>
                <a:gd name="connsiteX13" fmla="*/ 788045 w 7633200"/>
                <a:gd name="connsiteY13" fmla="*/ 1055217 h 1069504"/>
                <a:gd name="connsiteX14" fmla="*/ 716607 w 7633200"/>
                <a:gd name="connsiteY14" fmla="*/ 1050454 h 1069504"/>
                <a:gd name="connsiteX15" fmla="*/ 711844 w 7633200"/>
                <a:gd name="connsiteY15" fmla="*/ 78905 h 1069504"/>
                <a:gd name="connsiteX16" fmla="*/ 0 w 7633200"/>
                <a:gd name="connsiteY16" fmla="*/ 77009 h 1069504"/>
                <a:gd name="connsiteX17" fmla="*/ 0 w 7633200"/>
                <a:gd name="connsiteY17" fmla="*/ 0 h 1069504"/>
                <a:gd name="connsiteX0" fmla="*/ 0 w 7633200"/>
                <a:gd name="connsiteY0" fmla="*/ 0 h 1069504"/>
                <a:gd name="connsiteX1" fmla="*/ 7633200 w 7633200"/>
                <a:gd name="connsiteY1" fmla="*/ 0 h 1069504"/>
                <a:gd name="connsiteX2" fmla="*/ 7633200 w 7633200"/>
                <a:gd name="connsiteY2" fmla="*/ 77009 h 1069504"/>
                <a:gd name="connsiteX3" fmla="*/ 7546032 w 7633200"/>
                <a:gd name="connsiteY3" fmla="*/ 75045 h 1069504"/>
                <a:gd name="connsiteX4" fmla="*/ 3145483 w 7633200"/>
                <a:gd name="connsiteY4" fmla="*/ 69378 h 1069504"/>
                <a:gd name="connsiteX5" fmla="*/ 3145482 w 7633200"/>
                <a:gd name="connsiteY5" fmla="*/ 1064741 h 1069504"/>
                <a:gd name="connsiteX6" fmla="*/ 3064519 w 7633200"/>
                <a:gd name="connsiteY6" fmla="*/ 1069504 h 1069504"/>
                <a:gd name="connsiteX7" fmla="*/ 3074045 w 7633200"/>
                <a:gd name="connsiteY7" fmla="*/ 74141 h 1069504"/>
                <a:gd name="connsiteX8" fmla="*/ 2269182 w 7633200"/>
                <a:gd name="connsiteY8" fmla="*/ 69379 h 1069504"/>
                <a:gd name="connsiteX9" fmla="*/ 2259658 w 7633200"/>
                <a:gd name="connsiteY9" fmla="*/ 1064741 h 1069504"/>
                <a:gd name="connsiteX10" fmla="*/ 2188219 w 7633200"/>
                <a:gd name="connsiteY10" fmla="*/ 1064741 h 1069504"/>
                <a:gd name="connsiteX11" fmla="*/ 2188220 w 7633200"/>
                <a:gd name="connsiteY11" fmla="*/ 74142 h 1069504"/>
                <a:gd name="connsiteX12" fmla="*/ 783282 w 7633200"/>
                <a:gd name="connsiteY12" fmla="*/ 78905 h 1069504"/>
                <a:gd name="connsiteX13" fmla="*/ 788045 w 7633200"/>
                <a:gd name="connsiteY13" fmla="*/ 1055217 h 1069504"/>
                <a:gd name="connsiteX14" fmla="*/ 716607 w 7633200"/>
                <a:gd name="connsiteY14" fmla="*/ 1050454 h 1069504"/>
                <a:gd name="connsiteX15" fmla="*/ 711844 w 7633200"/>
                <a:gd name="connsiteY15" fmla="*/ 78905 h 1069504"/>
                <a:gd name="connsiteX16" fmla="*/ 0 w 7633200"/>
                <a:gd name="connsiteY16" fmla="*/ 77009 h 1069504"/>
                <a:gd name="connsiteX17" fmla="*/ 0 w 7633200"/>
                <a:gd name="connsiteY17" fmla="*/ 0 h 1069504"/>
                <a:gd name="connsiteX0" fmla="*/ 0 w 7633200"/>
                <a:gd name="connsiteY0" fmla="*/ 0 h 1069504"/>
                <a:gd name="connsiteX1" fmla="*/ 7633200 w 7633200"/>
                <a:gd name="connsiteY1" fmla="*/ 0 h 1069504"/>
                <a:gd name="connsiteX2" fmla="*/ 7633200 w 7633200"/>
                <a:gd name="connsiteY2" fmla="*/ 77009 h 1069504"/>
                <a:gd name="connsiteX3" fmla="*/ 7546032 w 7633200"/>
                <a:gd name="connsiteY3" fmla="*/ 75045 h 1069504"/>
                <a:gd name="connsiteX4" fmla="*/ 3878907 w 7633200"/>
                <a:gd name="connsiteY4" fmla="*/ 74140 h 1069504"/>
                <a:gd name="connsiteX5" fmla="*/ 3145483 w 7633200"/>
                <a:gd name="connsiteY5" fmla="*/ 69378 h 1069504"/>
                <a:gd name="connsiteX6" fmla="*/ 3145482 w 7633200"/>
                <a:gd name="connsiteY6" fmla="*/ 1064741 h 1069504"/>
                <a:gd name="connsiteX7" fmla="*/ 3064519 w 7633200"/>
                <a:gd name="connsiteY7" fmla="*/ 1069504 h 1069504"/>
                <a:gd name="connsiteX8" fmla="*/ 3074045 w 7633200"/>
                <a:gd name="connsiteY8" fmla="*/ 74141 h 1069504"/>
                <a:gd name="connsiteX9" fmla="*/ 2269182 w 7633200"/>
                <a:gd name="connsiteY9" fmla="*/ 69379 h 1069504"/>
                <a:gd name="connsiteX10" fmla="*/ 2259658 w 7633200"/>
                <a:gd name="connsiteY10" fmla="*/ 1064741 h 1069504"/>
                <a:gd name="connsiteX11" fmla="*/ 2188219 w 7633200"/>
                <a:gd name="connsiteY11" fmla="*/ 1064741 h 1069504"/>
                <a:gd name="connsiteX12" fmla="*/ 2188220 w 7633200"/>
                <a:gd name="connsiteY12" fmla="*/ 74142 h 1069504"/>
                <a:gd name="connsiteX13" fmla="*/ 783282 w 7633200"/>
                <a:gd name="connsiteY13" fmla="*/ 78905 h 1069504"/>
                <a:gd name="connsiteX14" fmla="*/ 788045 w 7633200"/>
                <a:gd name="connsiteY14" fmla="*/ 1055217 h 1069504"/>
                <a:gd name="connsiteX15" fmla="*/ 716607 w 7633200"/>
                <a:gd name="connsiteY15" fmla="*/ 1050454 h 1069504"/>
                <a:gd name="connsiteX16" fmla="*/ 711844 w 7633200"/>
                <a:gd name="connsiteY16" fmla="*/ 78905 h 1069504"/>
                <a:gd name="connsiteX17" fmla="*/ 0 w 7633200"/>
                <a:gd name="connsiteY17" fmla="*/ 77009 h 1069504"/>
                <a:gd name="connsiteX18" fmla="*/ 0 w 7633200"/>
                <a:gd name="connsiteY18" fmla="*/ 0 h 1069504"/>
                <a:gd name="connsiteX0" fmla="*/ 0 w 7633200"/>
                <a:gd name="connsiteY0" fmla="*/ 0 h 1069504"/>
                <a:gd name="connsiteX1" fmla="*/ 7633200 w 7633200"/>
                <a:gd name="connsiteY1" fmla="*/ 0 h 1069504"/>
                <a:gd name="connsiteX2" fmla="*/ 7633200 w 7633200"/>
                <a:gd name="connsiteY2" fmla="*/ 77009 h 1069504"/>
                <a:gd name="connsiteX3" fmla="*/ 7546032 w 7633200"/>
                <a:gd name="connsiteY3" fmla="*/ 75045 h 1069504"/>
                <a:gd name="connsiteX4" fmla="*/ 4074170 w 7633200"/>
                <a:gd name="connsiteY4" fmla="*/ 69378 h 1069504"/>
                <a:gd name="connsiteX5" fmla="*/ 3878907 w 7633200"/>
                <a:gd name="connsiteY5" fmla="*/ 74140 h 1069504"/>
                <a:gd name="connsiteX6" fmla="*/ 3145483 w 7633200"/>
                <a:gd name="connsiteY6" fmla="*/ 69378 h 1069504"/>
                <a:gd name="connsiteX7" fmla="*/ 3145482 w 7633200"/>
                <a:gd name="connsiteY7" fmla="*/ 1064741 h 1069504"/>
                <a:gd name="connsiteX8" fmla="*/ 3064519 w 7633200"/>
                <a:gd name="connsiteY8" fmla="*/ 1069504 h 1069504"/>
                <a:gd name="connsiteX9" fmla="*/ 3074045 w 7633200"/>
                <a:gd name="connsiteY9" fmla="*/ 74141 h 1069504"/>
                <a:gd name="connsiteX10" fmla="*/ 2269182 w 7633200"/>
                <a:gd name="connsiteY10" fmla="*/ 69379 h 1069504"/>
                <a:gd name="connsiteX11" fmla="*/ 2259658 w 7633200"/>
                <a:gd name="connsiteY11" fmla="*/ 1064741 h 1069504"/>
                <a:gd name="connsiteX12" fmla="*/ 2188219 w 7633200"/>
                <a:gd name="connsiteY12" fmla="*/ 1064741 h 1069504"/>
                <a:gd name="connsiteX13" fmla="*/ 2188220 w 7633200"/>
                <a:gd name="connsiteY13" fmla="*/ 74142 h 1069504"/>
                <a:gd name="connsiteX14" fmla="*/ 783282 w 7633200"/>
                <a:gd name="connsiteY14" fmla="*/ 78905 h 1069504"/>
                <a:gd name="connsiteX15" fmla="*/ 788045 w 7633200"/>
                <a:gd name="connsiteY15" fmla="*/ 1055217 h 1069504"/>
                <a:gd name="connsiteX16" fmla="*/ 716607 w 7633200"/>
                <a:gd name="connsiteY16" fmla="*/ 1050454 h 1069504"/>
                <a:gd name="connsiteX17" fmla="*/ 711844 w 7633200"/>
                <a:gd name="connsiteY17" fmla="*/ 78905 h 1069504"/>
                <a:gd name="connsiteX18" fmla="*/ 0 w 7633200"/>
                <a:gd name="connsiteY18" fmla="*/ 77009 h 1069504"/>
                <a:gd name="connsiteX19" fmla="*/ 0 w 7633200"/>
                <a:gd name="connsiteY19" fmla="*/ 0 h 1069504"/>
                <a:gd name="connsiteX0" fmla="*/ 0 w 7633200"/>
                <a:gd name="connsiteY0" fmla="*/ 0 h 1069504"/>
                <a:gd name="connsiteX1" fmla="*/ 7633200 w 7633200"/>
                <a:gd name="connsiteY1" fmla="*/ 0 h 1069504"/>
                <a:gd name="connsiteX2" fmla="*/ 7633200 w 7633200"/>
                <a:gd name="connsiteY2" fmla="*/ 77009 h 1069504"/>
                <a:gd name="connsiteX3" fmla="*/ 7546032 w 7633200"/>
                <a:gd name="connsiteY3" fmla="*/ 75045 h 1069504"/>
                <a:gd name="connsiteX4" fmla="*/ 4074170 w 7633200"/>
                <a:gd name="connsiteY4" fmla="*/ 69378 h 1069504"/>
                <a:gd name="connsiteX5" fmla="*/ 3878907 w 7633200"/>
                <a:gd name="connsiteY5" fmla="*/ 74140 h 1069504"/>
                <a:gd name="connsiteX6" fmla="*/ 3740795 w 7633200"/>
                <a:gd name="connsiteY6" fmla="*/ 64615 h 1069504"/>
                <a:gd name="connsiteX7" fmla="*/ 3145483 w 7633200"/>
                <a:gd name="connsiteY7" fmla="*/ 69378 h 1069504"/>
                <a:gd name="connsiteX8" fmla="*/ 3145482 w 7633200"/>
                <a:gd name="connsiteY8" fmla="*/ 1064741 h 1069504"/>
                <a:gd name="connsiteX9" fmla="*/ 3064519 w 7633200"/>
                <a:gd name="connsiteY9" fmla="*/ 1069504 h 1069504"/>
                <a:gd name="connsiteX10" fmla="*/ 3074045 w 7633200"/>
                <a:gd name="connsiteY10" fmla="*/ 74141 h 1069504"/>
                <a:gd name="connsiteX11" fmla="*/ 2269182 w 7633200"/>
                <a:gd name="connsiteY11" fmla="*/ 69379 h 1069504"/>
                <a:gd name="connsiteX12" fmla="*/ 2259658 w 7633200"/>
                <a:gd name="connsiteY12" fmla="*/ 1064741 h 1069504"/>
                <a:gd name="connsiteX13" fmla="*/ 2188219 w 7633200"/>
                <a:gd name="connsiteY13" fmla="*/ 1064741 h 1069504"/>
                <a:gd name="connsiteX14" fmla="*/ 2188220 w 7633200"/>
                <a:gd name="connsiteY14" fmla="*/ 74142 h 1069504"/>
                <a:gd name="connsiteX15" fmla="*/ 783282 w 7633200"/>
                <a:gd name="connsiteY15" fmla="*/ 78905 h 1069504"/>
                <a:gd name="connsiteX16" fmla="*/ 788045 w 7633200"/>
                <a:gd name="connsiteY16" fmla="*/ 1055217 h 1069504"/>
                <a:gd name="connsiteX17" fmla="*/ 716607 w 7633200"/>
                <a:gd name="connsiteY17" fmla="*/ 1050454 h 1069504"/>
                <a:gd name="connsiteX18" fmla="*/ 711844 w 7633200"/>
                <a:gd name="connsiteY18" fmla="*/ 78905 h 1069504"/>
                <a:gd name="connsiteX19" fmla="*/ 0 w 7633200"/>
                <a:gd name="connsiteY19" fmla="*/ 77009 h 1069504"/>
                <a:gd name="connsiteX20" fmla="*/ 0 w 7633200"/>
                <a:gd name="connsiteY20" fmla="*/ 0 h 1069504"/>
                <a:gd name="connsiteX0" fmla="*/ 0 w 7633200"/>
                <a:gd name="connsiteY0" fmla="*/ 0 h 1069504"/>
                <a:gd name="connsiteX1" fmla="*/ 7633200 w 7633200"/>
                <a:gd name="connsiteY1" fmla="*/ 0 h 1069504"/>
                <a:gd name="connsiteX2" fmla="*/ 7633200 w 7633200"/>
                <a:gd name="connsiteY2" fmla="*/ 77009 h 1069504"/>
                <a:gd name="connsiteX3" fmla="*/ 7546032 w 7633200"/>
                <a:gd name="connsiteY3" fmla="*/ 75045 h 1069504"/>
                <a:gd name="connsiteX4" fmla="*/ 4074170 w 7633200"/>
                <a:gd name="connsiteY4" fmla="*/ 69378 h 1069504"/>
                <a:gd name="connsiteX5" fmla="*/ 3859857 w 7633200"/>
                <a:gd name="connsiteY5" fmla="*/ 1069502 h 1069504"/>
                <a:gd name="connsiteX6" fmla="*/ 3740795 w 7633200"/>
                <a:gd name="connsiteY6" fmla="*/ 64615 h 1069504"/>
                <a:gd name="connsiteX7" fmla="*/ 3145483 w 7633200"/>
                <a:gd name="connsiteY7" fmla="*/ 69378 h 1069504"/>
                <a:gd name="connsiteX8" fmla="*/ 3145482 w 7633200"/>
                <a:gd name="connsiteY8" fmla="*/ 1064741 h 1069504"/>
                <a:gd name="connsiteX9" fmla="*/ 3064519 w 7633200"/>
                <a:gd name="connsiteY9" fmla="*/ 1069504 h 1069504"/>
                <a:gd name="connsiteX10" fmla="*/ 3074045 w 7633200"/>
                <a:gd name="connsiteY10" fmla="*/ 74141 h 1069504"/>
                <a:gd name="connsiteX11" fmla="*/ 2269182 w 7633200"/>
                <a:gd name="connsiteY11" fmla="*/ 69379 h 1069504"/>
                <a:gd name="connsiteX12" fmla="*/ 2259658 w 7633200"/>
                <a:gd name="connsiteY12" fmla="*/ 1064741 h 1069504"/>
                <a:gd name="connsiteX13" fmla="*/ 2188219 w 7633200"/>
                <a:gd name="connsiteY13" fmla="*/ 1064741 h 1069504"/>
                <a:gd name="connsiteX14" fmla="*/ 2188220 w 7633200"/>
                <a:gd name="connsiteY14" fmla="*/ 74142 h 1069504"/>
                <a:gd name="connsiteX15" fmla="*/ 783282 w 7633200"/>
                <a:gd name="connsiteY15" fmla="*/ 78905 h 1069504"/>
                <a:gd name="connsiteX16" fmla="*/ 788045 w 7633200"/>
                <a:gd name="connsiteY16" fmla="*/ 1055217 h 1069504"/>
                <a:gd name="connsiteX17" fmla="*/ 716607 w 7633200"/>
                <a:gd name="connsiteY17" fmla="*/ 1050454 h 1069504"/>
                <a:gd name="connsiteX18" fmla="*/ 711844 w 7633200"/>
                <a:gd name="connsiteY18" fmla="*/ 78905 h 1069504"/>
                <a:gd name="connsiteX19" fmla="*/ 0 w 7633200"/>
                <a:gd name="connsiteY19" fmla="*/ 77009 h 1069504"/>
                <a:gd name="connsiteX20" fmla="*/ 0 w 7633200"/>
                <a:gd name="connsiteY20" fmla="*/ 0 h 1069504"/>
                <a:gd name="connsiteX0" fmla="*/ 0 w 7633200"/>
                <a:gd name="connsiteY0" fmla="*/ 0 h 1069504"/>
                <a:gd name="connsiteX1" fmla="*/ 7633200 w 7633200"/>
                <a:gd name="connsiteY1" fmla="*/ 0 h 1069504"/>
                <a:gd name="connsiteX2" fmla="*/ 7633200 w 7633200"/>
                <a:gd name="connsiteY2" fmla="*/ 77009 h 1069504"/>
                <a:gd name="connsiteX3" fmla="*/ 7546032 w 7633200"/>
                <a:gd name="connsiteY3" fmla="*/ 75045 h 1069504"/>
                <a:gd name="connsiteX4" fmla="*/ 4074170 w 7633200"/>
                <a:gd name="connsiteY4" fmla="*/ 69378 h 1069504"/>
                <a:gd name="connsiteX5" fmla="*/ 3859857 w 7633200"/>
                <a:gd name="connsiteY5" fmla="*/ 1069502 h 1069504"/>
                <a:gd name="connsiteX6" fmla="*/ 3850332 w 7633200"/>
                <a:gd name="connsiteY6" fmla="*/ 74140 h 1069504"/>
                <a:gd name="connsiteX7" fmla="*/ 3145483 w 7633200"/>
                <a:gd name="connsiteY7" fmla="*/ 69378 h 1069504"/>
                <a:gd name="connsiteX8" fmla="*/ 3145482 w 7633200"/>
                <a:gd name="connsiteY8" fmla="*/ 1064741 h 1069504"/>
                <a:gd name="connsiteX9" fmla="*/ 3064519 w 7633200"/>
                <a:gd name="connsiteY9" fmla="*/ 1069504 h 1069504"/>
                <a:gd name="connsiteX10" fmla="*/ 3074045 w 7633200"/>
                <a:gd name="connsiteY10" fmla="*/ 74141 h 1069504"/>
                <a:gd name="connsiteX11" fmla="*/ 2269182 w 7633200"/>
                <a:gd name="connsiteY11" fmla="*/ 69379 h 1069504"/>
                <a:gd name="connsiteX12" fmla="*/ 2259658 w 7633200"/>
                <a:gd name="connsiteY12" fmla="*/ 1064741 h 1069504"/>
                <a:gd name="connsiteX13" fmla="*/ 2188219 w 7633200"/>
                <a:gd name="connsiteY13" fmla="*/ 1064741 h 1069504"/>
                <a:gd name="connsiteX14" fmla="*/ 2188220 w 7633200"/>
                <a:gd name="connsiteY14" fmla="*/ 74142 h 1069504"/>
                <a:gd name="connsiteX15" fmla="*/ 783282 w 7633200"/>
                <a:gd name="connsiteY15" fmla="*/ 78905 h 1069504"/>
                <a:gd name="connsiteX16" fmla="*/ 788045 w 7633200"/>
                <a:gd name="connsiteY16" fmla="*/ 1055217 h 1069504"/>
                <a:gd name="connsiteX17" fmla="*/ 716607 w 7633200"/>
                <a:gd name="connsiteY17" fmla="*/ 1050454 h 1069504"/>
                <a:gd name="connsiteX18" fmla="*/ 711844 w 7633200"/>
                <a:gd name="connsiteY18" fmla="*/ 78905 h 1069504"/>
                <a:gd name="connsiteX19" fmla="*/ 0 w 7633200"/>
                <a:gd name="connsiteY19" fmla="*/ 77009 h 1069504"/>
                <a:gd name="connsiteX20" fmla="*/ 0 w 7633200"/>
                <a:gd name="connsiteY20" fmla="*/ 0 h 1069504"/>
                <a:gd name="connsiteX0" fmla="*/ 0 w 7633200"/>
                <a:gd name="connsiteY0" fmla="*/ 0 h 1069504"/>
                <a:gd name="connsiteX1" fmla="*/ 7633200 w 7633200"/>
                <a:gd name="connsiteY1" fmla="*/ 0 h 1069504"/>
                <a:gd name="connsiteX2" fmla="*/ 7633200 w 7633200"/>
                <a:gd name="connsiteY2" fmla="*/ 77009 h 1069504"/>
                <a:gd name="connsiteX3" fmla="*/ 7546032 w 7633200"/>
                <a:gd name="connsiteY3" fmla="*/ 75045 h 1069504"/>
                <a:gd name="connsiteX4" fmla="*/ 4074170 w 7633200"/>
                <a:gd name="connsiteY4" fmla="*/ 69378 h 1069504"/>
                <a:gd name="connsiteX5" fmla="*/ 3859857 w 7633200"/>
                <a:gd name="connsiteY5" fmla="*/ 1069502 h 1069504"/>
                <a:gd name="connsiteX6" fmla="*/ 3864619 w 7633200"/>
                <a:gd name="connsiteY6" fmla="*/ 69378 h 1069504"/>
                <a:gd name="connsiteX7" fmla="*/ 3145483 w 7633200"/>
                <a:gd name="connsiteY7" fmla="*/ 69378 h 1069504"/>
                <a:gd name="connsiteX8" fmla="*/ 3145482 w 7633200"/>
                <a:gd name="connsiteY8" fmla="*/ 1064741 h 1069504"/>
                <a:gd name="connsiteX9" fmla="*/ 3064519 w 7633200"/>
                <a:gd name="connsiteY9" fmla="*/ 1069504 h 1069504"/>
                <a:gd name="connsiteX10" fmla="*/ 3074045 w 7633200"/>
                <a:gd name="connsiteY10" fmla="*/ 74141 h 1069504"/>
                <a:gd name="connsiteX11" fmla="*/ 2269182 w 7633200"/>
                <a:gd name="connsiteY11" fmla="*/ 69379 h 1069504"/>
                <a:gd name="connsiteX12" fmla="*/ 2259658 w 7633200"/>
                <a:gd name="connsiteY12" fmla="*/ 1064741 h 1069504"/>
                <a:gd name="connsiteX13" fmla="*/ 2188219 w 7633200"/>
                <a:gd name="connsiteY13" fmla="*/ 1064741 h 1069504"/>
                <a:gd name="connsiteX14" fmla="*/ 2188220 w 7633200"/>
                <a:gd name="connsiteY14" fmla="*/ 74142 h 1069504"/>
                <a:gd name="connsiteX15" fmla="*/ 783282 w 7633200"/>
                <a:gd name="connsiteY15" fmla="*/ 78905 h 1069504"/>
                <a:gd name="connsiteX16" fmla="*/ 788045 w 7633200"/>
                <a:gd name="connsiteY16" fmla="*/ 1055217 h 1069504"/>
                <a:gd name="connsiteX17" fmla="*/ 716607 w 7633200"/>
                <a:gd name="connsiteY17" fmla="*/ 1050454 h 1069504"/>
                <a:gd name="connsiteX18" fmla="*/ 711844 w 7633200"/>
                <a:gd name="connsiteY18" fmla="*/ 78905 h 1069504"/>
                <a:gd name="connsiteX19" fmla="*/ 0 w 7633200"/>
                <a:gd name="connsiteY19" fmla="*/ 77009 h 1069504"/>
                <a:gd name="connsiteX20" fmla="*/ 0 w 7633200"/>
                <a:gd name="connsiteY20" fmla="*/ 0 h 1069504"/>
                <a:gd name="connsiteX0" fmla="*/ 0 w 7633200"/>
                <a:gd name="connsiteY0" fmla="*/ 0 h 1069504"/>
                <a:gd name="connsiteX1" fmla="*/ 7633200 w 7633200"/>
                <a:gd name="connsiteY1" fmla="*/ 0 h 1069504"/>
                <a:gd name="connsiteX2" fmla="*/ 7633200 w 7633200"/>
                <a:gd name="connsiteY2" fmla="*/ 77009 h 1069504"/>
                <a:gd name="connsiteX3" fmla="*/ 7546032 w 7633200"/>
                <a:gd name="connsiteY3" fmla="*/ 75045 h 1069504"/>
                <a:gd name="connsiteX4" fmla="*/ 4074170 w 7633200"/>
                <a:gd name="connsiteY4" fmla="*/ 69378 h 1069504"/>
                <a:gd name="connsiteX5" fmla="*/ 3945582 w 7633200"/>
                <a:gd name="connsiteY5" fmla="*/ 678978 h 1069504"/>
                <a:gd name="connsiteX6" fmla="*/ 3859857 w 7633200"/>
                <a:gd name="connsiteY6" fmla="*/ 1069502 h 1069504"/>
                <a:gd name="connsiteX7" fmla="*/ 3864619 w 7633200"/>
                <a:gd name="connsiteY7" fmla="*/ 69378 h 1069504"/>
                <a:gd name="connsiteX8" fmla="*/ 3145483 w 7633200"/>
                <a:gd name="connsiteY8" fmla="*/ 69378 h 1069504"/>
                <a:gd name="connsiteX9" fmla="*/ 3145482 w 7633200"/>
                <a:gd name="connsiteY9" fmla="*/ 1064741 h 1069504"/>
                <a:gd name="connsiteX10" fmla="*/ 3064519 w 7633200"/>
                <a:gd name="connsiteY10" fmla="*/ 1069504 h 1069504"/>
                <a:gd name="connsiteX11" fmla="*/ 3074045 w 7633200"/>
                <a:gd name="connsiteY11" fmla="*/ 74141 h 1069504"/>
                <a:gd name="connsiteX12" fmla="*/ 2269182 w 7633200"/>
                <a:gd name="connsiteY12" fmla="*/ 69379 h 1069504"/>
                <a:gd name="connsiteX13" fmla="*/ 2259658 w 7633200"/>
                <a:gd name="connsiteY13" fmla="*/ 1064741 h 1069504"/>
                <a:gd name="connsiteX14" fmla="*/ 2188219 w 7633200"/>
                <a:gd name="connsiteY14" fmla="*/ 1064741 h 1069504"/>
                <a:gd name="connsiteX15" fmla="*/ 2188220 w 7633200"/>
                <a:gd name="connsiteY15" fmla="*/ 74142 h 1069504"/>
                <a:gd name="connsiteX16" fmla="*/ 783282 w 7633200"/>
                <a:gd name="connsiteY16" fmla="*/ 78905 h 1069504"/>
                <a:gd name="connsiteX17" fmla="*/ 788045 w 7633200"/>
                <a:gd name="connsiteY17" fmla="*/ 1055217 h 1069504"/>
                <a:gd name="connsiteX18" fmla="*/ 716607 w 7633200"/>
                <a:gd name="connsiteY18" fmla="*/ 1050454 h 1069504"/>
                <a:gd name="connsiteX19" fmla="*/ 711844 w 7633200"/>
                <a:gd name="connsiteY19" fmla="*/ 78905 h 1069504"/>
                <a:gd name="connsiteX20" fmla="*/ 0 w 7633200"/>
                <a:gd name="connsiteY20" fmla="*/ 77009 h 1069504"/>
                <a:gd name="connsiteX21" fmla="*/ 0 w 7633200"/>
                <a:gd name="connsiteY21" fmla="*/ 0 h 1069504"/>
                <a:gd name="connsiteX0" fmla="*/ 0 w 7633200"/>
                <a:gd name="connsiteY0" fmla="*/ 0 h 1069504"/>
                <a:gd name="connsiteX1" fmla="*/ 7633200 w 7633200"/>
                <a:gd name="connsiteY1" fmla="*/ 0 h 1069504"/>
                <a:gd name="connsiteX2" fmla="*/ 7633200 w 7633200"/>
                <a:gd name="connsiteY2" fmla="*/ 77009 h 1069504"/>
                <a:gd name="connsiteX3" fmla="*/ 7546032 w 7633200"/>
                <a:gd name="connsiteY3" fmla="*/ 75045 h 1069504"/>
                <a:gd name="connsiteX4" fmla="*/ 4074170 w 7633200"/>
                <a:gd name="connsiteY4" fmla="*/ 69378 h 1069504"/>
                <a:gd name="connsiteX5" fmla="*/ 3940820 w 7633200"/>
                <a:gd name="connsiteY5" fmla="*/ 1064740 h 1069504"/>
                <a:gd name="connsiteX6" fmla="*/ 3859857 w 7633200"/>
                <a:gd name="connsiteY6" fmla="*/ 1069502 h 1069504"/>
                <a:gd name="connsiteX7" fmla="*/ 3864619 w 7633200"/>
                <a:gd name="connsiteY7" fmla="*/ 69378 h 1069504"/>
                <a:gd name="connsiteX8" fmla="*/ 3145483 w 7633200"/>
                <a:gd name="connsiteY8" fmla="*/ 69378 h 1069504"/>
                <a:gd name="connsiteX9" fmla="*/ 3145482 w 7633200"/>
                <a:gd name="connsiteY9" fmla="*/ 1064741 h 1069504"/>
                <a:gd name="connsiteX10" fmla="*/ 3064519 w 7633200"/>
                <a:gd name="connsiteY10" fmla="*/ 1069504 h 1069504"/>
                <a:gd name="connsiteX11" fmla="*/ 3074045 w 7633200"/>
                <a:gd name="connsiteY11" fmla="*/ 74141 h 1069504"/>
                <a:gd name="connsiteX12" fmla="*/ 2269182 w 7633200"/>
                <a:gd name="connsiteY12" fmla="*/ 69379 h 1069504"/>
                <a:gd name="connsiteX13" fmla="*/ 2259658 w 7633200"/>
                <a:gd name="connsiteY13" fmla="*/ 1064741 h 1069504"/>
                <a:gd name="connsiteX14" fmla="*/ 2188219 w 7633200"/>
                <a:gd name="connsiteY14" fmla="*/ 1064741 h 1069504"/>
                <a:gd name="connsiteX15" fmla="*/ 2188220 w 7633200"/>
                <a:gd name="connsiteY15" fmla="*/ 74142 h 1069504"/>
                <a:gd name="connsiteX16" fmla="*/ 783282 w 7633200"/>
                <a:gd name="connsiteY16" fmla="*/ 78905 h 1069504"/>
                <a:gd name="connsiteX17" fmla="*/ 788045 w 7633200"/>
                <a:gd name="connsiteY17" fmla="*/ 1055217 h 1069504"/>
                <a:gd name="connsiteX18" fmla="*/ 716607 w 7633200"/>
                <a:gd name="connsiteY18" fmla="*/ 1050454 h 1069504"/>
                <a:gd name="connsiteX19" fmla="*/ 711844 w 7633200"/>
                <a:gd name="connsiteY19" fmla="*/ 78905 h 1069504"/>
                <a:gd name="connsiteX20" fmla="*/ 0 w 7633200"/>
                <a:gd name="connsiteY20" fmla="*/ 77009 h 1069504"/>
                <a:gd name="connsiteX21" fmla="*/ 0 w 7633200"/>
                <a:gd name="connsiteY21" fmla="*/ 0 h 1069504"/>
                <a:gd name="connsiteX0" fmla="*/ 0 w 7633200"/>
                <a:gd name="connsiteY0" fmla="*/ 0 h 1069504"/>
                <a:gd name="connsiteX1" fmla="*/ 7633200 w 7633200"/>
                <a:gd name="connsiteY1" fmla="*/ 0 h 1069504"/>
                <a:gd name="connsiteX2" fmla="*/ 7633200 w 7633200"/>
                <a:gd name="connsiteY2" fmla="*/ 77009 h 1069504"/>
                <a:gd name="connsiteX3" fmla="*/ 7546032 w 7633200"/>
                <a:gd name="connsiteY3" fmla="*/ 75045 h 1069504"/>
                <a:gd name="connsiteX4" fmla="*/ 3940820 w 7633200"/>
                <a:gd name="connsiteY4" fmla="*/ 59853 h 1069504"/>
                <a:gd name="connsiteX5" fmla="*/ 3940820 w 7633200"/>
                <a:gd name="connsiteY5" fmla="*/ 1064740 h 1069504"/>
                <a:gd name="connsiteX6" fmla="*/ 3859857 w 7633200"/>
                <a:gd name="connsiteY6" fmla="*/ 1069502 h 1069504"/>
                <a:gd name="connsiteX7" fmla="*/ 3864619 w 7633200"/>
                <a:gd name="connsiteY7" fmla="*/ 69378 h 1069504"/>
                <a:gd name="connsiteX8" fmla="*/ 3145483 w 7633200"/>
                <a:gd name="connsiteY8" fmla="*/ 69378 h 1069504"/>
                <a:gd name="connsiteX9" fmla="*/ 3145482 w 7633200"/>
                <a:gd name="connsiteY9" fmla="*/ 1064741 h 1069504"/>
                <a:gd name="connsiteX10" fmla="*/ 3064519 w 7633200"/>
                <a:gd name="connsiteY10" fmla="*/ 1069504 h 1069504"/>
                <a:gd name="connsiteX11" fmla="*/ 3074045 w 7633200"/>
                <a:gd name="connsiteY11" fmla="*/ 74141 h 1069504"/>
                <a:gd name="connsiteX12" fmla="*/ 2269182 w 7633200"/>
                <a:gd name="connsiteY12" fmla="*/ 69379 h 1069504"/>
                <a:gd name="connsiteX13" fmla="*/ 2259658 w 7633200"/>
                <a:gd name="connsiteY13" fmla="*/ 1064741 h 1069504"/>
                <a:gd name="connsiteX14" fmla="*/ 2188219 w 7633200"/>
                <a:gd name="connsiteY14" fmla="*/ 1064741 h 1069504"/>
                <a:gd name="connsiteX15" fmla="*/ 2188220 w 7633200"/>
                <a:gd name="connsiteY15" fmla="*/ 74142 h 1069504"/>
                <a:gd name="connsiteX16" fmla="*/ 783282 w 7633200"/>
                <a:gd name="connsiteY16" fmla="*/ 78905 h 1069504"/>
                <a:gd name="connsiteX17" fmla="*/ 788045 w 7633200"/>
                <a:gd name="connsiteY17" fmla="*/ 1055217 h 1069504"/>
                <a:gd name="connsiteX18" fmla="*/ 716607 w 7633200"/>
                <a:gd name="connsiteY18" fmla="*/ 1050454 h 1069504"/>
                <a:gd name="connsiteX19" fmla="*/ 711844 w 7633200"/>
                <a:gd name="connsiteY19" fmla="*/ 78905 h 1069504"/>
                <a:gd name="connsiteX20" fmla="*/ 0 w 7633200"/>
                <a:gd name="connsiteY20" fmla="*/ 77009 h 1069504"/>
                <a:gd name="connsiteX21" fmla="*/ 0 w 7633200"/>
                <a:gd name="connsiteY21" fmla="*/ 0 h 1069504"/>
                <a:gd name="connsiteX0" fmla="*/ 0 w 7633200"/>
                <a:gd name="connsiteY0" fmla="*/ 0 h 1069504"/>
                <a:gd name="connsiteX1" fmla="*/ 7633200 w 7633200"/>
                <a:gd name="connsiteY1" fmla="*/ 0 h 1069504"/>
                <a:gd name="connsiteX2" fmla="*/ 7633200 w 7633200"/>
                <a:gd name="connsiteY2" fmla="*/ 77009 h 1069504"/>
                <a:gd name="connsiteX3" fmla="*/ 7546032 w 7633200"/>
                <a:gd name="connsiteY3" fmla="*/ 75045 h 1069504"/>
                <a:gd name="connsiteX4" fmla="*/ 3950345 w 7633200"/>
                <a:gd name="connsiteY4" fmla="*/ 64615 h 1069504"/>
                <a:gd name="connsiteX5" fmla="*/ 3940820 w 7633200"/>
                <a:gd name="connsiteY5" fmla="*/ 1064740 h 1069504"/>
                <a:gd name="connsiteX6" fmla="*/ 3859857 w 7633200"/>
                <a:gd name="connsiteY6" fmla="*/ 1069502 h 1069504"/>
                <a:gd name="connsiteX7" fmla="*/ 3864619 w 7633200"/>
                <a:gd name="connsiteY7" fmla="*/ 69378 h 1069504"/>
                <a:gd name="connsiteX8" fmla="*/ 3145483 w 7633200"/>
                <a:gd name="connsiteY8" fmla="*/ 69378 h 1069504"/>
                <a:gd name="connsiteX9" fmla="*/ 3145482 w 7633200"/>
                <a:gd name="connsiteY9" fmla="*/ 1064741 h 1069504"/>
                <a:gd name="connsiteX10" fmla="*/ 3064519 w 7633200"/>
                <a:gd name="connsiteY10" fmla="*/ 1069504 h 1069504"/>
                <a:gd name="connsiteX11" fmla="*/ 3074045 w 7633200"/>
                <a:gd name="connsiteY11" fmla="*/ 74141 h 1069504"/>
                <a:gd name="connsiteX12" fmla="*/ 2269182 w 7633200"/>
                <a:gd name="connsiteY12" fmla="*/ 69379 h 1069504"/>
                <a:gd name="connsiteX13" fmla="*/ 2259658 w 7633200"/>
                <a:gd name="connsiteY13" fmla="*/ 1064741 h 1069504"/>
                <a:gd name="connsiteX14" fmla="*/ 2188219 w 7633200"/>
                <a:gd name="connsiteY14" fmla="*/ 1064741 h 1069504"/>
                <a:gd name="connsiteX15" fmla="*/ 2188220 w 7633200"/>
                <a:gd name="connsiteY15" fmla="*/ 74142 h 1069504"/>
                <a:gd name="connsiteX16" fmla="*/ 783282 w 7633200"/>
                <a:gd name="connsiteY16" fmla="*/ 78905 h 1069504"/>
                <a:gd name="connsiteX17" fmla="*/ 788045 w 7633200"/>
                <a:gd name="connsiteY17" fmla="*/ 1055217 h 1069504"/>
                <a:gd name="connsiteX18" fmla="*/ 716607 w 7633200"/>
                <a:gd name="connsiteY18" fmla="*/ 1050454 h 1069504"/>
                <a:gd name="connsiteX19" fmla="*/ 711844 w 7633200"/>
                <a:gd name="connsiteY19" fmla="*/ 78905 h 1069504"/>
                <a:gd name="connsiteX20" fmla="*/ 0 w 7633200"/>
                <a:gd name="connsiteY20" fmla="*/ 77009 h 1069504"/>
                <a:gd name="connsiteX21" fmla="*/ 0 w 7633200"/>
                <a:gd name="connsiteY21" fmla="*/ 0 h 1069504"/>
                <a:gd name="connsiteX0" fmla="*/ 0 w 7633200"/>
                <a:gd name="connsiteY0" fmla="*/ 0 h 1069504"/>
                <a:gd name="connsiteX1" fmla="*/ 7633200 w 7633200"/>
                <a:gd name="connsiteY1" fmla="*/ 0 h 1069504"/>
                <a:gd name="connsiteX2" fmla="*/ 7633200 w 7633200"/>
                <a:gd name="connsiteY2" fmla="*/ 77009 h 1069504"/>
                <a:gd name="connsiteX3" fmla="*/ 7546032 w 7633200"/>
                <a:gd name="connsiteY3" fmla="*/ 75045 h 1069504"/>
                <a:gd name="connsiteX4" fmla="*/ 3936058 w 7633200"/>
                <a:gd name="connsiteY4" fmla="*/ 64615 h 1069504"/>
                <a:gd name="connsiteX5" fmla="*/ 3940820 w 7633200"/>
                <a:gd name="connsiteY5" fmla="*/ 1064740 h 1069504"/>
                <a:gd name="connsiteX6" fmla="*/ 3859857 w 7633200"/>
                <a:gd name="connsiteY6" fmla="*/ 1069502 h 1069504"/>
                <a:gd name="connsiteX7" fmla="*/ 3864619 w 7633200"/>
                <a:gd name="connsiteY7" fmla="*/ 69378 h 1069504"/>
                <a:gd name="connsiteX8" fmla="*/ 3145483 w 7633200"/>
                <a:gd name="connsiteY8" fmla="*/ 69378 h 1069504"/>
                <a:gd name="connsiteX9" fmla="*/ 3145482 w 7633200"/>
                <a:gd name="connsiteY9" fmla="*/ 1064741 h 1069504"/>
                <a:gd name="connsiteX10" fmla="*/ 3064519 w 7633200"/>
                <a:gd name="connsiteY10" fmla="*/ 1069504 h 1069504"/>
                <a:gd name="connsiteX11" fmla="*/ 3074045 w 7633200"/>
                <a:gd name="connsiteY11" fmla="*/ 74141 h 1069504"/>
                <a:gd name="connsiteX12" fmla="*/ 2269182 w 7633200"/>
                <a:gd name="connsiteY12" fmla="*/ 69379 h 1069504"/>
                <a:gd name="connsiteX13" fmla="*/ 2259658 w 7633200"/>
                <a:gd name="connsiteY13" fmla="*/ 1064741 h 1069504"/>
                <a:gd name="connsiteX14" fmla="*/ 2188219 w 7633200"/>
                <a:gd name="connsiteY14" fmla="*/ 1064741 h 1069504"/>
                <a:gd name="connsiteX15" fmla="*/ 2188220 w 7633200"/>
                <a:gd name="connsiteY15" fmla="*/ 74142 h 1069504"/>
                <a:gd name="connsiteX16" fmla="*/ 783282 w 7633200"/>
                <a:gd name="connsiteY16" fmla="*/ 78905 h 1069504"/>
                <a:gd name="connsiteX17" fmla="*/ 788045 w 7633200"/>
                <a:gd name="connsiteY17" fmla="*/ 1055217 h 1069504"/>
                <a:gd name="connsiteX18" fmla="*/ 716607 w 7633200"/>
                <a:gd name="connsiteY18" fmla="*/ 1050454 h 1069504"/>
                <a:gd name="connsiteX19" fmla="*/ 711844 w 7633200"/>
                <a:gd name="connsiteY19" fmla="*/ 78905 h 1069504"/>
                <a:gd name="connsiteX20" fmla="*/ 0 w 7633200"/>
                <a:gd name="connsiteY20" fmla="*/ 77009 h 1069504"/>
                <a:gd name="connsiteX21" fmla="*/ 0 w 7633200"/>
                <a:gd name="connsiteY21" fmla="*/ 0 h 1069504"/>
                <a:gd name="connsiteX0" fmla="*/ 0 w 7633200"/>
                <a:gd name="connsiteY0" fmla="*/ 0 h 1069504"/>
                <a:gd name="connsiteX1" fmla="*/ 7633200 w 7633200"/>
                <a:gd name="connsiteY1" fmla="*/ 0 h 1069504"/>
                <a:gd name="connsiteX2" fmla="*/ 7633200 w 7633200"/>
                <a:gd name="connsiteY2" fmla="*/ 77009 h 1069504"/>
                <a:gd name="connsiteX3" fmla="*/ 7546032 w 7633200"/>
                <a:gd name="connsiteY3" fmla="*/ 75045 h 1069504"/>
                <a:gd name="connsiteX4" fmla="*/ 3936058 w 7633200"/>
                <a:gd name="connsiteY4" fmla="*/ 64615 h 1069504"/>
                <a:gd name="connsiteX5" fmla="*/ 3931295 w 7633200"/>
                <a:gd name="connsiteY5" fmla="*/ 1069503 h 1069504"/>
                <a:gd name="connsiteX6" fmla="*/ 3859857 w 7633200"/>
                <a:gd name="connsiteY6" fmla="*/ 1069502 h 1069504"/>
                <a:gd name="connsiteX7" fmla="*/ 3864619 w 7633200"/>
                <a:gd name="connsiteY7" fmla="*/ 69378 h 1069504"/>
                <a:gd name="connsiteX8" fmla="*/ 3145483 w 7633200"/>
                <a:gd name="connsiteY8" fmla="*/ 69378 h 1069504"/>
                <a:gd name="connsiteX9" fmla="*/ 3145482 w 7633200"/>
                <a:gd name="connsiteY9" fmla="*/ 1064741 h 1069504"/>
                <a:gd name="connsiteX10" fmla="*/ 3064519 w 7633200"/>
                <a:gd name="connsiteY10" fmla="*/ 1069504 h 1069504"/>
                <a:gd name="connsiteX11" fmla="*/ 3074045 w 7633200"/>
                <a:gd name="connsiteY11" fmla="*/ 74141 h 1069504"/>
                <a:gd name="connsiteX12" fmla="*/ 2269182 w 7633200"/>
                <a:gd name="connsiteY12" fmla="*/ 69379 h 1069504"/>
                <a:gd name="connsiteX13" fmla="*/ 2259658 w 7633200"/>
                <a:gd name="connsiteY13" fmla="*/ 1064741 h 1069504"/>
                <a:gd name="connsiteX14" fmla="*/ 2188219 w 7633200"/>
                <a:gd name="connsiteY14" fmla="*/ 1064741 h 1069504"/>
                <a:gd name="connsiteX15" fmla="*/ 2188220 w 7633200"/>
                <a:gd name="connsiteY15" fmla="*/ 74142 h 1069504"/>
                <a:gd name="connsiteX16" fmla="*/ 783282 w 7633200"/>
                <a:gd name="connsiteY16" fmla="*/ 78905 h 1069504"/>
                <a:gd name="connsiteX17" fmla="*/ 788045 w 7633200"/>
                <a:gd name="connsiteY17" fmla="*/ 1055217 h 1069504"/>
                <a:gd name="connsiteX18" fmla="*/ 716607 w 7633200"/>
                <a:gd name="connsiteY18" fmla="*/ 1050454 h 1069504"/>
                <a:gd name="connsiteX19" fmla="*/ 711844 w 7633200"/>
                <a:gd name="connsiteY19" fmla="*/ 78905 h 1069504"/>
                <a:gd name="connsiteX20" fmla="*/ 0 w 7633200"/>
                <a:gd name="connsiteY20" fmla="*/ 77009 h 1069504"/>
                <a:gd name="connsiteX21" fmla="*/ 0 w 7633200"/>
                <a:gd name="connsiteY21" fmla="*/ 0 h 1069504"/>
                <a:gd name="connsiteX0" fmla="*/ 0 w 7633200"/>
                <a:gd name="connsiteY0" fmla="*/ 0 h 1069504"/>
                <a:gd name="connsiteX1" fmla="*/ 7633200 w 7633200"/>
                <a:gd name="connsiteY1" fmla="*/ 0 h 1069504"/>
                <a:gd name="connsiteX2" fmla="*/ 7633200 w 7633200"/>
                <a:gd name="connsiteY2" fmla="*/ 77009 h 1069504"/>
                <a:gd name="connsiteX3" fmla="*/ 7546032 w 7633200"/>
                <a:gd name="connsiteY3" fmla="*/ 75045 h 1069504"/>
                <a:gd name="connsiteX4" fmla="*/ 5126682 w 7633200"/>
                <a:gd name="connsiteY4" fmla="*/ 64615 h 1069504"/>
                <a:gd name="connsiteX5" fmla="*/ 3936058 w 7633200"/>
                <a:gd name="connsiteY5" fmla="*/ 64615 h 1069504"/>
                <a:gd name="connsiteX6" fmla="*/ 3931295 w 7633200"/>
                <a:gd name="connsiteY6" fmla="*/ 1069503 h 1069504"/>
                <a:gd name="connsiteX7" fmla="*/ 3859857 w 7633200"/>
                <a:gd name="connsiteY7" fmla="*/ 1069502 h 1069504"/>
                <a:gd name="connsiteX8" fmla="*/ 3864619 w 7633200"/>
                <a:gd name="connsiteY8" fmla="*/ 69378 h 1069504"/>
                <a:gd name="connsiteX9" fmla="*/ 3145483 w 7633200"/>
                <a:gd name="connsiteY9" fmla="*/ 69378 h 1069504"/>
                <a:gd name="connsiteX10" fmla="*/ 3145482 w 7633200"/>
                <a:gd name="connsiteY10" fmla="*/ 1064741 h 1069504"/>
                <a:gd name="connsiteX11" fmla="*/ 3064519 w 7633200"/>
                <a:gd name="connsiteY11" fmla="*/ 1069504 h 1069504"/>
                <a:gd name="connsiteX12" fmla="*/ 3074045 w 7633200"/>
                <a:gd name="connsiteY12" fmla="*/ 74141 h 1069504"/>
                <a:gd name="connsiteX13" fmla="*/ 2269182 w 7633200"/>
                <a:gd name="connsiteY13" fmla="*/ 69379 h 1069504"/>
                <a:gd name="connsiteX14" fmla="*/ 2259658 w 7633200"/>
                <a:gd name="connsiteY14" fmla="*/ 1064741 h 1069504"/>
                <a:gd name="connsiteX15" fmla="*/ 2188219 w 7633200"/>
                <a:gd name="connsiteY15" fmla="*/ 1064741 h 1069504"/>
                <a:gd name="connsiteX16" fmla="*/ 2188220 w 7633200"/>
                <a:gd name="connsiteY16" fmla="*/ 74142 h 1069504"/>
                <a:gd name="connsiteX17" fmla="*/ 783282 w 7633200"/>
                <a:gd name="connsiteY17" fmla="*/ 78905 h 1069504"/>
                <a:gd name="connsiteX18" fmla="*/ 788045 w 7633200"/>
                <a:gd name="connsiteY18" fmla="*/ 1055217 h 1069504"/>
                <a:gd name="connsiteX19" fmla="*/ 716607 w 7633200"/>
                <a:gd name="connsiteY19" fmla="*/ 1050454 h 1069504"/>
                <a:gd name="connsiteX20" fmla="*/ 711844 w 7633200"/>
                <a:gd name="connsiteY20" fmla="*/ 78905 h 1069504"/>
                <a:gd name="connsiteX21" fmla="*/ 0 w 7633200"/>
                <a:gd name="connsiteY21" fmla="*/ 77009 h 1069504"/>
                <a:gd name="connsiteX22" fmla="*/ 0 w 7633200"/>
                <a:gd name="connsiteY22" fmla="*/ 0 h 1069504"/>
                <a:gd name="connsiteX0" fmla="*/ 0 w 7633200"/>
                <a:gd name="connsiteY0" fmla="*/ 0 h 1069504"/>
                <a:gd name="connsiteX1" fmla="*/ 7633200 w 7633200"/>
                <a:gd name="connsiteY1" fmla="*/ 0 h 1069504"/>
                <a:gd name="connsiteX2" fmla="*/ 7633200 w 7633200"/>
                <a:gd name="connsiteY2" fmla="*/ 77009 h 1069504"/>
                <a:gd name="connsiteX3" fmla="*/ 7546032 w 7633200"/>
                <a:gd name="connsiteY3" fmla="*/ 75045 h 1069504"/>
                <a:gd name="connsiteX4" fmla="*/ 5507682 w 7633200"/>
                <a:gd name="connsiteY4" fmla="*/ 69378 h 1069504"/>
                <a:gd name="connsiteX5" fmla="*/ 5126682 w 7633200"/>
                <a:gd name="connsiteY5" fmla="*/ 64615 h 1069504"/>
                <a:gd name="connsiteX6" fmla="*/ 3936058 w 7633200"/>
                <a:gd name="connsiteY6" fmla="*/ 64615 h 1069504"/>
                <a:gd name="connsiteX7" fmla="*/ 3931295 w 7633200"/>
                <a:gd name="connsiteY7" fmla="*/ 1069503 h 1069504"/>
                <a:gd name="connsiteX8" fmla="*/ 3859857 w 7633200"/>
                <a:gd name="connsiteY8" fmla="*/ 1069502 h 1069504"/>
                <a:gd name="connsiteX9" fmla="*/ 3864619 w 7633200"/>
                <a:gd name="connsiteY9" fmla="*/ 69378 h 1069504"/>
                <a:gd name="connsiteX10" fmla="*/ 3145483 w 7633200"/>
                <a:gd name="connsiteY10" fmla="*/ 69378 h 1069504"/>
                <a:gd name="connsiteX11" fmla="*/ 3145482 w 7633200"/>
                <a:gd name="connsiteY11" fmla="*/ 1064741 h 1069504"/>
                <a:gd name="connsiteX12" fmla="*/ 3064519 w 7633200"/>
                <a:gd name="connsiteY12" fmla="*/ 1069504 h 1069504"/>
                <a:gd name="connsiteX13" fmla="*/ 3074045 w 7633200"/>
                <a:gd name="connsiteY13" fmla="*/ 74141 h 1069504"/>
                <a:gd name="connsiteX14" fmla="*/ 2269182 w 7633200"/>
                <a:gd name="connsiteY14" fmla="*/ 69379 h 1069504"/>
                <a:gd name="connsiteX15" fmla="*/ 2259658 w 7633200"/>
                <a:gd name="connsiteY15" fmla="*/ 1064741 h 1069504"/>
                <a:gd name="connsiteX16" fmla="*/ 2188219 w 7633200"/>
                <a:gd name="connsiteY16" fmla="*/ 1064741 h 1069504"/>
                <a:gd name="connsiteX17" fmla="*/ 2188220 w 7633200"/>
                <a:gd name="connsiteY17" fmla="*/ 74142 h 1069504"/>
                <a:gd name="connsiteX18" fmla="*/ 783282 w 7633200"/>
                <a:gd name="connsiteY18" fmla="*/ 78905 h 1069504"/>
                <a:gd name="connsiteX19" fmla="*/ 788045 w 7633200"/>
                <a:gd name="connsiteY19" fmla="*/ 1055217 h 1069504"/>
                <a:gd name="connsiteX20" fmla="*/ 716607 w 7633200"/>
                <a:gd name="connsiteY20" fmla="*/ 1050454 h 1069504"/>
                <a:gd name="connsiteX21" fmla="*/ 711844 w 7633200"/>
                <a:gd name="connsiteY21" fmla="*/ 78905 h 1069504"/>
                <a:gd name="connsiteX22" fmla="*/ 0 w 7633200"/>
                <a:gd name="connsiteY22" fmla="*/ 77009 h 1069504"/>
                <a:gd name="connsiteX23" fmla="*/ 0 w 7633200"/>
                <a:gd name="connsiteY23" fmla="*/ 0 h 1069504"/>
                <a:gd name="connsiteX0" fmla="*/ 0 w 7633200"/>
                <a:gd name="connsiteY0" fmla="*/ 0 h 1069504"/>
                <a:gd name="connsiteX1" fmla="*/ 7633200 w 7633200"/>
                <a:gd name="connsiteY1" fmla="*/ 0 h 1069504"/>
                <a:gd name="connsiteX2" fmla="*/ 7633200 w 7633200"/>
                <a:gd name="connsiteY2" fmla="*/ 77009 h 1069504"/>
                <a:gd name="connsiteX3" fmla="*/ 7546032 w 7633200"/>
                <a:gd name="connsiteY3" fmla="*/ 75045 h 1069504"/>
                <a:gd name="connsiteX4" fmla="*/ 5507682 w 7633200"/>
                <a:gd name="connsiteY4" fmla="*/ 69378 h 1069504"/>
                <a:gd name="connsiteX5" fmla="*/ 5293370 w 7633200"/>
                <a:gd name="connsiteY5" fmla="*/ 69378 h 1069504"/>
                <a:gd name="connsiteX6" fmla="*/ 5126682 w 7633200"/>
                <a:gd name="connsiteY6" fmla="*/ 64615 h 1069504"/>
                <a:gd name="connsiteX7" fmla="*/ 3936058 w 7633200"/>
                <a:gd name="connsiteY7" fmla="*/ 64615 h 1069504"/>
                <a:gd name="connsiteX8" fmla="*/ 3931295 w 7633200"/>
                <a:gd name="connsiteY8" fmla="*/ 1069503 h 1069504"/>
                <a:gd name="connsiteX9" fmla="*/ 3859857 w 7633200"/>
                <a:gd name="connsiteY9" fmla="*/ 1069502 h 1069504"/>
                <a:gd name="connsiteX10" fmla="*/ 3864619 w 7633200"/>
                <a:gd name="connsiteY10" fmla="*/ 69378 h 1069504"/>
                <a:gd name="connsiteX11" fmla="*/ 3145483 w 7633200"/>
                <a:gd name="connsiteY11" fmla="*/ 69378 h 1069504"/>
                <a:gd name="connsiteX12" fmla="*/ 3145482 w 7633200"/>
                <a:gd name="connsiteY12" fmla="*/ 1064741 h 1069504"/>
                <a:gd name="connsiteX13" fmla="*/ 3064519 w 7633200"/>
                <a:gd name="connsiteY13" fmla="*/ 1069504 h 1069504"/>
                <a:gd name="connsiteX14" fmla="*/ 3074045 w 7633200"/>
                <a:gd name="connsiteY14" fmla="*/ 74141 h 1069504"/>
                <a:gd name="connsiteX15" fmla="*/ 2269182 w 7633200"/>
                <a:gd name="connsiteY15" fmla="*/ 69379 h 1069504"/>
                <a:gd name="connsiteX16" fmla="*/ 2259658 w 7633200"/>
                <a:gd name="connsiteY16" fmla="*/ 1064741 h 1069504"/>
                <a:gd name="connsiteX17" fmla="*/ 2188219 w 7633200"/>
                <a:gd name="connsiteY17" fmla="*/ 1064741 h 1069504"/>
                <a:gd name="connsiteX18" fmla="*/ 2188220 w 7633200"/>
                <a:gd name="connsiteY18" fmla="*/ 74142 h 1069504"/>
                <a:gd name="connsiteX19" fmla="*/ 783282 w 7633200"/>
                <a:gd name="connsiteY19" fmla="*/ 78905 h 1069504"/>
                <a:gd name="connsiteX20" fmla="*/ 788045 w 7633200"/>
                <a:gd name="connsiteY20" fmla="*/ 1055217 h 1069504"/>
                <a:gd name="connsiteX21" fmla="*/ 716607 w 7633200"/>
                <a:gd name="connsiteY21" fmla="*/ 1050454 h 1069504"/>
                <a:gd name="connsiteX22" fmla="*/ 711844 w 7633200"/>
                <a:gd name="connsiteY22" fmla="*/ 78905 h 1069504"/>
                <a:gd name="connsiteX23" fmla="*/ 0 w 7633200"/>
                <a:gd name="connsiteY23" fmla="*/ 77009 h 1069504"/>
                <a:gd name="connsiteX24" fmla="*/ 0 w 7633200"/>
                <a:gd name="connsiteY24" fmla="*/ 0 h 1069504"/>
                <a:gd name="connsiteX0" fmla="*/ 0 w 7633200"/>
                <a:gd name="connsiteY0" fmla="*/ 0 h 1069504"/>
                <a:gd name="connsiteX1" fmla="*/ 7633200 w 7633200"/>
                <a:gd name="connsiteY1" fmla="*/ 0 h 1069504"/>
                <a:gd name="connsiteX2" fmla="*/ 7633200 w 7633200"/>
                <a:gd name="connsiteY2" fmla="*/ 77009 h 1069504"/>
                <a:gd name="connsiteX3" fmla="*/ 7546032 w 7633200"/>
                <a:gd name="connsiteY3" fmla="*/ 75045 h 1069504"/>
                <a:gd name="connsiteX4" fmla="*/ 5507682 w 7633200"/>
                <a:gd name="connsiteY4" fmla="*/ 69378 h 1069504"/>
                <a:gd name="connsiteX5" fmla="*/ 5221932 w 7633200"/>
                <a:gd name="connsiteY5" fmla="*/ 1055216 h 1069504"/>
                <a:gd name="connsiteX6" fmla="*/ 5126682 w 7633200"/>
                <a:gd name="connsiteY6" fmla="*/ 64615 h 1069504"/>
                <a:gd name="connsiteX7" fmla="*/ 3936058 w 7633200"/>
                <a:gd name="connsiteY7" fmla="*/ 64615 h 1069504"/>
                <a:gd name="connsiteX8" fmla="*/ 3931295 w 7633200"/>
                <a:gd name="connsiteY8" fmla="*/ 1069503 h 1069504"/>
                <a:gd name="connsiteX9" fmla="*/ 3859857 w 7633200"/>
                <a:gd name="connsiteY9" fmla="*/ 1069502 h 1069504"/>
                <a:gd name="connsiteX10" fmla="*/ 3864619 w 7633200"/>
                <a:gd name="connsiteY10" fmla="*/ 69378 h 1069504"/>
                <a:gd name="connsiteX11" fmla="*/ 3145483 w 7633200"/>
                <a:gd name="connsiteY11" fmla="*/ 69378 h 1069504"/>
                <a:gd name="connsiteX12" fmla="*/ 3145482 w 7633200"/>
                <a:gd name="connsiteY12" fmla="*/ 1064741 h 1069504"/>
                <a:gd name="connsiteX13" fmla="*/ 3064519 w 7633200"/>
                <a:gd name="connsiteY13" fmla="*/ 1069504 h 1069504"/>
                <a:gd name="connsiteX14" fmla="*/ 3074045 w 7633200"/>
                <a:gd name="connsiteY14" fmla="*/ 74141 h 1069504"/>
                <a:gd name="connsiteX15" fmla="*/ 2269182 w 7633200"/>
                <a:gd name="connsiteY15" fmla="*/ 69379 h 1069504"/>
                <a:gd name="connsiteX16" fmla="*/ 2259658 w 7633200"/>
                <a:gd name="connsiteY16" fmla="*/ 1064741 h 1069504"/>
                <a:gd name="connsiteX17" fmla="*/ 2188219 w 7633200"/>
                <a:gd name="connsiteY17" fmla="*/ 1064741 h 1069504"/>
                <a:gd name="connsiteX18" fmla="*/ 2188220 w 7633200"/>
                <a:gd name="connsiteY18" fmla="*/ 74142 h 1069504"/>
                <a:gd name="connsiteX19" fmla="*/ 783282 w 7633200"/>
                <a:gd name="connsiteY19" fmla="*/ 78905 h 1069504"/>
                <a:gd name="connsiteX20" fmla="*/ 788045 w 7633200"/>
                <a:gd name="connsiteY20" fmla="*/ 1055217 h 1069504"/>
                <a:gd name="connsiteX21" fmla="*/ 716607 w 7633200"/>
                <a:gd name="connsiteY21" fmla="*/ 1050454 h 1069504"/>
                <a:gd name="connsiteX22" fmla="*/ 711844 w 7633200"/>
                <a:gd name="connsiteY22" fmla="*/ 78905 h 1069504"/>
                <a:gd name="connsiteX23" fmla="*/ 0 w 7633200"/>
                <a:gd name="connsiteY23" fmla="*/ 77009 h 1069504"/>
                <a:gd name="connsiteX24" fmla="*/ 0 w 7633200"/>
                <a:gd name="connsiteY24" fmla="*/ 0 h 1069504"/>
                <a:gd name="connsiteX0" fmla="*/ 0 w 7633200"/>
                <a:gd name="connsiteY0" fmla="*/ 0 h 1069504"/>
                <a:gd name="connsiteX1" fmla="*/ 7633200 w 7633200"/>
                <a:gd name="connsiteY1" fmla="*/ 0 h 1069504"/>
                <a:gd name="connsiteX2" fmla="*/ 7633200 w 7633200"/>
                <a:gd name="connsiteY2" fmla="*/ 77009 h 1069504"/>
                <a:gd name="connsiteX3" fmla="*/ 7546032 w 7633200"/>
                <a:gd name="connsiteY3" fmla="*/ 75045 h 1069504"/>
                <a:gd name="connsiteX4" fmla="*/ 5507682 w 7633200"/>
                <a:gd name="connsiteY4" fmla="*/ 69378 h 1069504"/>
                <a:gd name="connsiteX5" fmla="*/ 5221932 w 7633200"/>
                <a:gd name="connsiteY5" fmla="*/ 1055216 h 1069504"/>
                <a:gd name="connsiteX6" fmla="*/ 5231457 w 7633200"/>
                <a:gd name="connsiteY6" fmla="*/ 64615 h 1069504"/>
                <a:gd name="connsiteX7" fmla="*/ 3936058 w 7633200"/>
                <a:gd name="connsiteY7" fmla="*/ 64615 h 1069504"/>
                <a:gd name="connsiteX8" fmla="*/ 3931295 w 7633200"/>
                <a:gd name="connsiteY8" fmla="*/ 1069503 h 1069504"/>
                <a:gd name="connsiteX9" fmla="*/ 3859857 w 7633200"/>
                <a:gd name="connsiteY9" fmla="*/ 1069502 h 1069504"/>
                <a:gd name="connsiteX10" fmla="*/ 3864619 w 7633200"/>
                <a:gd name="connsiteY10" fmla="*/ 69378 h 1069504"/>
                <a:gd name="connsiteX11" fmla="*/ 3145483 w 7633200"/>
                <a:gd name="connsiteY11" fmla="*/ 69378 h 1069504"/>
                <a:gd name="connsiteX12" fmla="*/ 3145482 w 7633200"/>
                <a:gd name="connsiteY12" fmla="*/ 1064741 h 1069504"/>
                <a:gd name="connsiteX13" fmla="*/ 3064519 w 7633200"/>
                <a:gd name="connsiteY13" fmla="*/ 1069504 h 1069504"/>
                <a:gd name="connsiteX14" fmla="*/ 3074045 w 7633200"/>
                <a:gd name="connsiteY14" fmla="*/ 74141 h 1069504"/>
                <a:gd name="connsiteX15" fmla="*/ 2269182 w 7633200"/>
                <a:gd name="connsiteY15" fmla="*/ 69379 h 1069504"/>
                <a:gd name="connsiteX16" fmla="*/ 2259658 w 7633200"/>
                <a:gd name="connsiteY16" fmla="*/ 1064741 h 1069504"/>
                <a:gd name="connsiteX17" fmla="*/ 2188219 w 7633200"/>
                <a:gd name="connsiteY17" fmla="*/ 1064741 h 1069504"/>
                <a:gd name="connsiteX18" fmla="*/ 2188220 w 7633200"/>
                <a:gd name="connsiteY18" fmla="*/ 74142 h 1069504"/>
                <a:gd name="connsiteX19" fmla="*/ 783282 w 7633200"/>
                <a:gd name="connsiteY19" fmla="*/ 78905 h 1069504"/>
                <a:gd name="connsiteX20" fmla="*/ 788045 w 7633200"/>
                <a:gd name="connsiteY20" fmla="*/ 1055217 h 1069504"/>
                <a:gd name="connsiteX21" fmla="*/ 716607 w 7633200"/>
                <a:gd name="connsiteY21" fmla="*/ 1050454 h 1069504"/>
                <a:gd name="connsiteX22" fmla="*/ 711844 w 7633200"/>
                <a:gd name="connsiteY22" fmla="*/ 78905 h 1069504"/>
                <a:gd name="connsiteX23" fmla="*/ 0 w 7633200"/>
                <a:gd name="connsiteY23" fmla="*/ 77009 h 1069504"/>
                <a:gd name="connsiteX24" fmla="*/ 0 w 7633200"/>
                <a:gd name="connsiteY24" fmla="*/ 0 h 1069504"/>
                <a:gd name="connsiteX0" fmla="*/ 0 w 7633200"/>
                <a:gd name="connsiteY0" fmla="*/ 0 h 1069504"/>
                <a:gd name="connsiteX1" fmla="*/ 7633200 w 7633200"/>
                <a:gd name="connsiteY1" fmla="*/ 0 h 1069504"/>
                <a:gd name="connsiteX2" fmla="*/ 7633200 w 7633200"/>
                <a:gd name="connsiteY2" fmla="*/ 77009 h 1069504"/>
                <a:gd name="connsiteX3" fmla="*/ 7546032 w 7633200"/>
                <a:gd name="connsiteY3" fmla="*/ 75045 h 1069504"/>
                <a:gd name="connsiteX4" fmla="*/ 5507682 w 7633200"/>
                <a:gd name="connsiteY4" fmla="*/ 69378 h 1069504"/>
                <a:gd name="connsiteX5" fmla="*/ 5321945 w 7633200"/>
                <a:gd name="connsiteY5" fmla="*/ 707553 h 1069504"/>
                <a:gd name="connsiteX6" fmla="*/ 5221932 w 7633200"/>
                <a:gd name="connsiteY6" fmla="*/ 1055216 h 1069504"/>
                <a:gd name="connsiteX7" fmla="*/ 5231457 w 7633200"/>
                <a:gd name="connsiteY7" fmla="*/ 64615 h 1069504"/>
                <a:gd name="connsiteX8" fmla="*/ 3936058 w 7633200"/>
                <a:gd name="connsiteY8" fmla="*/ 64615 h 1069504"/>
                <a:gd name="connsiteX9" fmla="*/ 3931295 w 7633200"/>
                <a:gd name="connsiteY9" fmla="*/ 1069503 h 1069504"/>
                <a:gd name="connsiteX10" fmla="*/ 3859857 w 7633200"/>
                <a:gd name="connsiteY10" fmla="*/ 1069502 h 1069504"/>
                <a:gd name="connsiteX11" fmla="*/ 3864619 w 7633200"/>
                <a:gd name="connsiteY11" fmla="*/ 69378 h 1069504"/>
                <a:gd name="connsiteX12" fmla="*/ 3145483 w 7633200"/>
                <a:gd name="connsiteY12" fmla="*/ 69378 h 1069504"/>
                <a:gd name="connsiteX13" fmla="*/ 3145482 w 7633200"/>
                <a:gd name="connsiteY13" fmla="*/ 1064741 h 1069504"/>
                <a:gd name="connsiteX14" fmla="*/ 3064519 w 7633200"/>
                <a:gd name="connsiteY14" fmla="*/ 1069504 h 1069504"/>
                <a:gd name="connsiteX15" fmla="*/ 3074045 w 7633200"/>
                <a:gd name="connsiteY15" fmla="*/ 74141 h 1069504"/>
                <a:gd name="connsiteX16" fmla="*/ 2269182 w 7633200"/>
                <a:gd name="connsiteY16" fmla="*/ 69379 h 1069504"/>
                <a:gd name="connsiteX17" fmla="*/ 2259658 w 7633200"/>
                <a:gd name="connsiteY17" fmla="*/ 1064741 h 1069504"/>
                <a:gd name="connsiteX18" fmla="*/ 2188219 w 7633200"/>
                <a:gd name="connsiteY18" fmla="*/ 1064741 h 1069504"/>
                <a:gd name="connsiteX19" fmla="*/ 2188220 w 7633200"/>
                <a:gd name="connsiteY19" fmla="*/ 74142 h 1069504"/>
                <a:gd name="connsiteX20" fmla="*/ 783282 w 7633200"/>
                <a:gd name="connsiteY20" fmla="*/ 78905 h 1069504"/>
                <a:gd name="connsiteX21" fmla="*/ 788045 w 7633200"/>
                <a:gd name="connsiteY21" fmla="*/ 1055217 h 1069504"/>
                <a:gd name="connsiteX22" fmla="*/ 716607 w 7633200"/>
                <a:gd name="connsiteY22" fmla="*/ 1050454 h 1069504"/>
                <a:gd name="connsiteX23" fmla="*/ 711844 w 7633200"/>
                <a:gd name="connsiteY23" fmla="*/ 78905 h 1069504"/>
                <a:gd name="connsiteX24" fmla="*/ 0 w 7633200"/>
                <a:gd name="connsiteY24" fmla="*/ 77009 h 1069504"/>
                <a:gd name="connsiteX25" fmla="*/ 0 w 7633200"/>
                <a:gd name="connsiteY25" fmla="*/ 0 h 1069504"/>
                <a:gd name="connsiteX0" fmla="*/ 0 w 7633200"/>
                <a:gd name="connsiteY0" fmla="*/ 0 h 1069504"/>
                <a:gd name="connsiteX1" fmla="*/ 7633200 w 7633200"/>
                <a:gd name="connsiteY1" fmla="*/ 0 h 1069504"/>
                <a:gd name="connsiteX2" fmla="*/ 7633200 w 7633200"/>
                <a:gd name="connsiteY2" fmla="*/ 77009 h 1069504"/>
                <a:gd name="connsiteX3" fmla="*/ 7546032 w 7633200"/>
                <a:gd name="connsiteY3" fmla="*/ 75045 h 1069504"/>
                <a:gd name="connsiteX4" fmla="*/ 5507682 w 7633200"/>
                <a:gd name="connsiteY4" fmla="*/ 69378 h 1069504"/>
                <a:gd name="connsiteX5" fmla="*/ 5298132 w 7633200"/>
                <a:gd name="connsiteY5" fmla="*/ 1055216 h 1069504"/>
                <a:gd name="connsiteX6" fmla="*/ 5221932 w 7633200"/>
                <a:gd name="connsiteY6" fmla="*/ 1055216 h 1069504"/>
                <a:gd name="connsiteX7" fmla="*/ 5231457 w 7633200"/>
                <a:gd name="connsiteY7" fmla="*/ 64615 h 1069504"/>
                <a:gd name="connsiteX8" fmla="*/ 3936058 w 7633200"/>
                <a:gd name="connsiteY8" fmla="*/ 64615 h 1069504"/>
                <a:gd name="connsiteX9" fmla="*/ 3931295 w 7633200"/>
                <a:gd name="connsiteY9" fmla="*/ 1069503 h 1069504"/>
                <a:gd name="connsiteX10" fmla="*/ 3859857 w 7633200"/>
                <a:gd name="connsiteY10" fmla="*/ 1069502 h 1069504"/>
                <a:gd name="connsiteX11" fmla="*/ 3864619 w 7633200"/>
                <a:gd name="connsiteY11" fmla="*/ 69378 h 1069504"/>
                <a:gd name="connsiteX12" fmla="*/ 3145483 w 7633200"/>
                <a:gd name="connsiteY12" fmla="*/ 69378 h 1069504"/>
                <a:gd name="connsiteX13" fmla="*/ 3145482 w 7633200"/>
                <a:gd name="connsiteY13" fmla="*/ 1064741 h 1069504"/>
                <a:gd name="connsiteX14" fmla="*/ 3064519 w 7633200"/>
                <a:gd name="connsiteY14" fmla="*/ 1069504 h 1069504"/>
                <a:gd name="connsiteX15" fmla="*/ 3074045 w 7633200"/>
                <a:gd name="connsiteY15" fmla="*/ 74141 h 1069504"/>
                <a:gd name="connsiteX16" fmla="*/ 2269182 w 7633200"/>
                <a:gd name="connsiteY16" fmla="*/ 69379 h 1069504"/>
                <a:gd name="connsiteX17" fmla="*/ 2259658 w 7633200"/>
                <a:gd name="connsiteY17" fmla="*/ 1064741 h 1069504"/>
                <a:gd name="connsiteX18" fmla="*/ 2188219 w 7633200"/>
                <a:gd name="connsiteY18" fmla="*/ 1064741 h 1069504"/>
                <a:gd name="connsiteX19" fmla="*/ 2188220 w 7633200"/>
                <a:gd name="connsiteY19" fmla="*/ 74142 h 1069504"/>
                <a:gd name="connsiteX20" fmla="*/ 783282 w 7633200"/>
                <a:gd name="connsiteY20" fmla="*/ 78905 h 1069504"/>
                <a:gd name="connsiteX21" fmla="*/ 788045 w 7633200"/>
                <a:gd name="connsiteY21" fmla="*/ 1055217 h 1069504"/>
                <a:gd name="connsiteX22" fmla="*/ 716607 w 7633200"/>
                <a:gd name="connsiteY22" fmla="*/ 1050454 h 1069504"/>
                <a:gd name="connsiteX23" fmla="*/ 711844 w 7633200"/>
                <a:gd name="connsiteY23" fmla="*/ 78905 h 1069504"/>
                <a:gd name="connsiteX24" fmla="*/ 0 w 7633200"/>
                <a:gd name="connsiteY24" fmla="*/ 77009 h 1069504"/>
                <a:gd name="connsiteX25" fmla="*/ 0 w 7633200"/>
                <a:gd name="connsiteY25" fmla="*/ 0 h 1069504"/>
                <a:gd name="connsiteX0" fmla="*/ 0 w 7633200"/>
                <a:gd name="connsiteY0" fmla="*/ 0 h 1069504"/>
                <a:gd name="connsiteX1" fmla="*/ 7633200 w 7633200"/>
                <a:gd name="connsiteY1" fmla="*/ 0 h 1069504"/>
                <a:gd name="connsiteX2" fmla="*/ 7633200 w 7633200"/>
                <a:gd name="connsiteY2" fmla="*/ 77009 h 1069504"/>
                <a:gd name="connsiteX3" fmla="*/ 7546032 w 7633200"/>
                <a:gd name="connsiteY3" fmla="*/ 75045 h 1069504"/>
                <a:gd name="connsiteX4" fmla="*/ 5312420 w 7633200"/>
                <a:gd name="connsiteY4" fmla="*/ 59853 h 1069504"/>
                <a:gd name="connsiteX5" fmla="*/ 5298132 w 7633200"/>
                <a:gd name="connsiteY5" fmla="*/ 1055216 h 1069504"/>
                <a:gd name="connsiteX6" fmla="*/ 5221932 w 7633200"/>
                <a:gd name="connsiteY6" fmla="*/ 1055216 h 1069504"/>
                <a:gd name="connsiteX7" fmla="*/ 5231457 w 7633200"/>
                <a:gd name="connsiteY7" fmla="*/ 64615 h 1069504"/>
                <a:gd name="connsiteX8" fmla="*/ 3936058 w 7633200"/>
                <a:gd name="connsiteY8" fmla="*/ 64615 h 1069504"/>
                <a:gd name="connsiteX9" fmla="*/ 3931295 w 7633200"/>
                <a:gd name="connsiteY9" fmla="*/ 1069503 h 1069504"/>
                <a:gd name="connsiteX10" fmla="*/ 3859857 w 7633200"/>
                <a:gd name="connsiteY10" fmla="*/ 1069502 h 1069504"/>
                <a:gd name="connsiteX11" fmla="*/ 3864619 w 7633200"/>
                <a:gd name="connsiteY11" fmla="*/ 69378 h 1069504"/>
                <a:gd name="connsiteX12" fmla="*/ 3145483 w 7633200"/>
                <a:gd name="connsiteY12" fmla="*/ 69378 h 1069504"/>
                <a:gd name="connsiteX13" fmla="*/ 3145482 w 7633200"/>
                <a:gd name="connsiteY13" fmla="*/ 1064741 h 1069504"/>
                <a:gd name="connsiteX14" fmla="*/ 3064519 w 7633200"/>
                <a:gd name="connsiteY14" fmla="*/ 1069504 h 1069504"/>
                <a:gd name="connsiteX15" fmla="*/ 3074045 w 7633200"/>
                <a:gd name="connsiteY15" fmla="*/ 74141 h 1069504"/>
                <a:gd name="connsiteX16" fmla="*/ 2269182 w 7633200"/>
                <a:gd name="connsiteY16" fmla="*/ 69379 h 1069504"/>
                <a:gd name="connsiteX17" fmla="*/ 2259658 w 7633200"/>
                <a:gd name="connsiteY17" fmla="*/ 1064741 h 1069504"/>
                <a:gd name="connsiteX18" fmla="*/ 2188219 w 7633200"/>
                <a:gd name="connsiteY18" fmla="*/ 1064741 h 1069504"/>
                <a:gd name="connsiteX19" fmla="*/ 2188220 w 7633200"/>
                <a:gd name="connsiteY19" fmla="*/ 74142 h 1069504"/>
                <a:gd name="connsiteX20" fmla="*/ 783282 w 7633200"/>
                <a:gd name="connsiteY20" fmla="*/ 78905 h 1069504"/>
                <a:gd name="connsiteX21" fmla="*/ 788045 w 7633200"/>
                <a:gd name="connsiteY21" fmla="*/ 1055217 h 1069504"/>
                <a:gd name="connsiteX22" fmla="*/ 716607 w 7633200"/>
                <a:gd name="connsiteY22" fmla="*/ 1050454 h 1069504"/>
                <a:gd name="connsiteX23" fmla="*/ 711844 w 7633200"/>
                <a:gd name="connsiteY23" fmla="*/ 78905 h 1069504"/>
                <a:gd name="connsiteX24" fmla="*/ 0 w 7633200"/>
                <a:gd name="connsiteY24" fmla="*/ 77009 h 1069504"/>
                <a:gd name="connsiteX25" fmla="*/ 0 w 7633200"/>
                <a:gd name="connsiteY25" fmla="*/ 0 h 1069504"/>
                <a:gd name="connsiteX0" fmla="*/ 0 w 7633200"/>
                <a:gd name="connsiteY0" fmla="*/ 0 h 1069504"/>
                <a:gd name="connsiteX1" fmla="*/ 7633200 w 7633200"/>
                <a:gd name="connsiteY1" fmla="*/ 0 h 1069504"/>
                <a:gd name="connsiteX2" fmla="*/ 7633200 w 7633200"/>
                <a:gd name="connsiteY2" fmla="*/ 77009 h 1069504"/>
                <a:gd name="connsiteX3" fmla="*/ 7546032 w 7633200"/>
                <a:gd name="connsiteY3" fmla="*/ 75045 h 1069504"/>
                <a:gd name="connsiteX4" fmla="*/ 5312420 w 7633200"/>
                <a:gd name="connsiteY4" fmla="*/ 69378 h 1069504"/>
                <a:gd name="connsiteX5" fmla="*/ 5298132 w 7633200"/>
                <a:gd name="connsiteY5" fmla="*/ 1055216 h 1069504"/>
                <a:gd name="connsiteX6" fmla="*/ 5221932 w 7633200"/>
                <a:gd name="connsiteY6" fmla="*/ 1055216 h 1069504"/>
                <a:gd name="connsiteX7" fmla="*/ 5231457 w 7633200"/>
                <a:gd name="connsiteY7" fmla="*/ 64615 h 1069504"/>
                <a:gd name="connsiteX8" fmla="*/ 3936058 w 7633200"/>
                <a:gd name="connsiteY8" fmla="*/ 64615 h 1069504"/>
                <a:gd name="connsiteX9" fmla="*/ 3931295 w 7633200"/>
                <a:gd name="connsiteY9" fmla="*/ 1069503 h 1069504"/>
                <a:gd name="connsiteX10" fmla="*/ 3859857 w 7633200"/>
                <a:gd name="connsiteY10" fmla="*/ 1069502 h 1069504"/>
                <a:gd name="connsiteX11" fmla="*/ 3864619 w 7633200"/>
                <a:gd name="connsiteY11" fmla="*/ 69378 h 1069504"/>
                <a:gd name="connsiteX12" fmla="*/ 3145483 w 7633200"/>
                <a:gd name="connsiteY12" fmla="*/ 69378 h 1069504"/>
                <a:gd name="connsiteX13" fmla="*/ 3145482 w 7633200"/>
                <a:gd name="connsiteY13" fmla="*/ 1064741 h 1069504"/>
                <a:gd name="connsiteX14" fmla="*/ 3064519 w 7633200"/>
                <a:gd name="connsiteY14" fmla="*/ 1069504 h 1069504"/>
                <a:gd name="connsiteX15" fmla="*/ 3074045 w 7633200"/>
                <a:gd name="connsiteY15" fmla="*/ 74141 h 1069504"/>
                <a:gd name="connsiteX16" fmla="*/ 2269182 w 7633200"/>
                <a:gd name="connsiteY16" fmla="*/ 69379 h 1069504"/>
                <a:gd name="connsiteX17" fmla="*/ 2259658 w 7633200"/>
                <a:gd name="connsiteY17" fmla="*/ 1064741 h 1069504"/>
                <a:gd name="connsiteX18" fmla="*/ 2188219 w 7633200"/>
                <a:gd name="connsiteY18" fmla="*/ 1064741 h 1069504"/>
                <a:gd name="connsiteX19" fmla="*/ 2188220 w 7633200"/>
                <a:gd name="connsiteY19" fmla="*/ 74142 h 1069504"/>
                <a:gd name="connsiteX20" fmla="*/ 783282 w 7633200"/>
                <a:gd name="connsiteY20" fmla="*/ 78905 h 1069504"/>
                <a:gd name="connsiteX21" fmla="*/ 788045 w 7633200"/>
                <a:gd name="connsiteY21" fmla="*/ 1055217 h 1069504"/>
                <a:gd name="connsiteX22" fmla="*/ 716607 w 7633200"/>
                <a:gd name="connsiteY22" fmla="*/ 1050454 h 1069504"/>
                <a:gd name="connsiteX23" fmla="*/ 711844 w 7633200"/>
                <a:gd name="connsiteY23" fmla="*/ 78905 h 1069504"/>
                <a:gd name="connsiteX24" fmla="*/ 0 w 7633200"/>
                <a:gd name="connsiteY24" fmla="*/ 77009 h 1069504"/>
                <a:gd name="connsiteX25" fmla="*/ 0 w 7633200"/>
                <a:gd name="connsiteY25" fmla="*/ 0 h 1069504"/>
                <a:gd name="connsiteX0" fmla="*/ 0 w 7633200"/>
                <a:gd name="connsiteY0" fmla="*/ 0 h 1069504"/>
                <a:gd name="connsiteX1" fmla="*/ 7633200 w 7633200"/>
                <a:gd name="connsiteY1" fmla="*/ 0 h 1069504"/>
                <a:gd name="connsiteX2" fmla="*/ 7633200 w 7633200"/>
                <a:gd name="connsiteY2" fmla="*/ 77009 h 1069504"/>
                <a:gd name="connsiteX3" fmla="*/ 7546032 w 7633200"/>
                <a:gd name="connsiteY3" fmla="*/ 75045 h 1069504"/>
                <a:gd name="connsiteX4" fmla="*/ 5302895 w 7633200"/>
                <a:gd name="connsiteY4" fmla="*/ 55090 h 1069504"/>
                <a:gd name="connsiteX5" fmla="*/ 5298132 w 7633200"/>
                <a:gd name="connsiteY5" fmla="*/ 1055216 h 1069504"/>
                <a:gd name="connsiteX6" fmla="*/ 5221932 w 7633200"/>
                <a:gd name="connsiteY6" fmla="*/ 1055216 h 1069504"/>
                <a:gd name="connsiteX7" fmla="*/ 5231457 w 7633200"/>
                <a:gd name="connsiteY7" fmla="*/ 64615 h 1069504"/>
                <a:gd name="connsiteX8" fmla="*/ 3936058 w 7633200"/>
                <a:gd name="connsiteY8" fmla="*/ 64615 h 1069504"/>
                <a:gd name="connsiteX9" fmla="*/ 3931295 w 7633200"/>
                <a:gd name="connsiteY9" fmla="*/ 1069503 h 1069504"/>
                <a:gd name="connsiteX10" fmla="*/ 3859857 w 7633200"/>
                <a:gd name="connsiteY10" fmla="*/ 1069502 h 1069504"/>
                <a:gd name="connsiteX11" fmla="*/ 3864619 w 7633200"/>
                <a:gd name="connsiteY11" fmla="*/ 69378 h 1069504"/>
                <a:gd name="connsiteX12" fmla="*/ 3145483 w 7633200"/>
                <a:gd name="connsiteY12" fmla="*/ 69378 h 1069504"/>
                <a:gd name="connsiteX13" fmla="*/ 3145482 w 7633200"/>
                <a:gd name="connsiteY13" fmla="*/ 1064741 h 1069504"/>
                <a:gd name="connsiteX14" fmla="*/ 3064519 w 7633200"/>
                <a:gd name="connsiteY14" fmla="*/ 1069504 h 1069504"/>
                <a:gd name="connsiteX15" fmla="*/ 3074045 w 7633200"/>
                <a:gd name="connsiteY15" fmla="*/ 74141 h 1069504"/>
                <a:gd name="connsiteX16" fmla="*/ 2269182 w 7633200"/>
                <a:gd name="connsiteY16" fmla="*/ 69379 h 1069504"/>
                <a:gd name="connsiteX17" fmla="*/ 2259658 w 7633200"/>
                <a:gd name="connsiteY17" fmla="*/ 1064741 h 1069504"/>
                <a:gd name="connsiteX18" fmla="*/ 2188219 w 7633200"/>
                <a:gd name="connsiteY18" fmla="*/ 1064741 h 1069504"/>
                <a:gd name="connsiteX19" fmla="*/ 2188220 w 7633200"/>
                <a:gd name="connsiteY19" fmla="*/ 74142 h 1069504"/>
                <a:gd name="connsiteX20" fmla="*/ 783282 w 7633200"/>
                <a:gd name="connsiteY20" fmla="*/ 78905 h 1069504"/>
                <a:gd name="connsiteX21" fmla="*/ 788045 w 7633200"/>
                <a:gd name="connsiteY21" fmla="*/ 1055217 h 1069504"/>
                <a:gd name="connsiteX22" fmla="*/ 716607 w 7633200"/>
                <a:gd name="connsiteY22" fmla="*/ 1050454 h 1069504"/>
                <a:gd name="connsiteX23" fmla="*/ 711844 w 7633200"/>
                <a:gd name="connsiteY23" fmla="*/ 78905 h 1069504"/>
                <a:gd name="connsiteX24" fmla="*/ 0 w 7633200"/>
                <a:gd name="connsiteY24" fmla="*/ 77009 h 1069504"/>
                <a:gd name="connsiteX25" fmla="*/ 0 w 7633200"/>
                <a:gd name="connsiteY25" fmla="*/ 0 h 1069504"/>
                <a:gd name="connsiteX0" fmla="*/ 0 w 7633200"/>
                <a:gd name="connsiteY0" fmla="*/ 0 h 1069504"/>
                <a:gd name="connsiteX1" fmla="*/ 7633200 w 7633200"/>
                <a:gd name="connsiteY1" fmla="*/ 0 h 1069504"/>
                <a:gd name="connsiteX2" fmla="*/ 7633200 w 7633200"/>
                <a:gd name="connsiteY2" fmla="*/ 77009 h 1069504"/>
                <a:gd name="connsiteX3" fmla="*/ 7546032 w 7633200"/>
                <a:gd name="connsiteY3" fmla="*/ 75045 h 1069504"/>
                <a:gd name="connsiteX4" fmla="*/ 6307782 w 7633200"/>
                <a:gd name="connsiteY4" fmla="*/ 64615 h 1069504"/>
                <a:gd name="connsiteX5" fmla="*/ 5302895 w 7633200"/>
                <a:gd name="connsiteY5" fmla="*/ 55090 h 1069504"/>
                <a:gd name="connsiteX6" fmla="*/ 5298132 w 7633200"/>
                <a:gd name="connsiteY6" fmla="*/ 1055216 h 1069504"/>
                <a:gd name="connsiteX7" fmla="*/ 5221932 w 7633200"/>
                <a:gd name="connsiteY7" fmla="*/ 1055216 h 1069504"/>
                <a:gd name="connsiteX8" fmla="*/ 5231457 w 7633200"/>
                <a:gd name="connsiteY8" fmla="*/ 64615 h 1069504"/>
                <a:gd name="connsiteX9" fmla="*/ 3936058 w 7633200"/>
                <a:gd name="connsiteY9" fmla="*/ 64615 h 1069504"/>
                <a:gd name="connsiteX10" fmla="*/ 3931295 w 7633200"/>
                <a:gd name="connsiteY10" fmla="*/ 1069503 h 1069504"/>
                <a:gd name="connsiteX11" fmla="*/ 3859857 w 7633200"/>
                <a:gd name="connsiteY11" fmla="*/ 1069502 h 1069504"/>
                <a:gd name="connsiteX12" fmla="*/ 3864619 w 7633200"/>
                <a:gd name="connsiteY12" fmla="*/ 69378 h 1069504"/>
                <a:gd name="connsiteX13" fmla="*/ 3145483 w 7633200"/>
                <a:gd name="connsiteY13" fmla="*/ 69378 h 1069504"/>
                <a:gd name="connsiteX14" fmla="*/ 3145482 w 7633200"/>
                <a:gd name="connsiteY14" fmla="*/ 1064741 h 1069504"/>
                <a:gd name="connsiteX15" fmla="*/ 3064519 w 7633200"/>
                <a:gd name="connsiteY15" fmla="*/ 1069504 h 1069504"/>
                <a:gd name="connsiteX16" fmla="*/ 3074045 w 7633200"/>
                <a:gd name="connsiteY16" fmla="*/ 74141 h 1069504"/>
                <a:gd name="connsiteX17" fmla="*/ 2269182 w 7633200"/>
                <a:gd name="connsiteY17" fmla="*/ 69379 h 1069504"/>
                <a:gd name="connsiteX18" fmla="*/ 2259658 w 7633200"/>
                <a:gd name="connsiteY18" fmla="*/ 1064741 h 1069504"/>
                <a:gd name="connsiteX19" fmla="*/ 2188219 w 7633200"/>
                <a:gd name="connsiteY19" fmla="*/ 1064741 h 1069504"/>
                <a:gd name="connsiteX20" fmla="*/ 2188220 w 7633200"/>
                <a:gd name="connsiteY20" fmla="*/ 74142 h 1069504"/>
                <a:gd name="connsiteX21" fmla="*/ 783282 w 7633200"/>
                <a:gd name="connsiteY21" fmla="*/ 78905 h 1069504"/>
                <a:gd name="connsiteX22" fmla="*/ 788045 w 7633200"/>
                <a:gd name="connsiteY22" fmla="*/ 1055217 h 1069504"/>
                <a:gd name="connsiteX23" fmla="*/ 716607 w 7633200"/>
                <a:gd name="connsiteY23" fmla="*/ 1050454 h 1069504"/>
                <a:gd name="connsiteX24" fmla="*/ 711844 w 7633200"/>
                <a:gd name="connsiteY24" fmla="*/ 78905 h 1069504"/>
                <a:gd name="connsiteX25" fmla="*/ 0 w 7633200"/>
                <a:gd name="connsiteY25" fmla="*/ 77009 h 1069504"/>
                <a:gd name="connsiteX26" fmla="*/ 0 w 7633200"/>
                <a:gd name="connsiteY26" fmla="*/ 0 h 1069504"/>
                <a:gd name="connsiteX0" fmla="*/ 0 w 7633200"/>
                <a:gd name="connsiteY0" fmla="*/ 0 h 1069504"/>
                <a:gd name="connsiteX1" fmla="*/ 7633200 w 7633200"/>
                <a:gd name="connsiteY1" fmla="*/ 0 h 1069504"/>
                <a:gd name="connsiteX2" fmla="*/ 7633200 w 7633200"/>
                <a:gd name="connsiteY2" fmla="*/ 77009 h 1069504"/>
                <a:gd name="connsiteX3" fmla="*/ 7546032 w 7633200"/>
                <a:gd name="connsiteY3" fmla="*/ 75045 h 1069504"/>
                <a:gd name="connsiteX4" fmla="*/ 6626870 w 7633200"/>
                <a:gd name="connsiteY4" fmla="*/ 69378 h 1069504"/>
                <a:gd name="connsiteX5" fmla="*/ 6307782 w 7633200"/>
                <a:gd name="connsiteY5" fmla="*/ 64615 h 1069504"/>
                <a:gd name="connsiteX6" fmla="*/ 5302895 w 7633200"/>
                <a:gd name="connsiteY6" fmla="*/ 55090 h 1069504"/>
                <a:gd name="connsiteX7" fmla="*/ 5298132 w 7633200"/>
                <a:gd name="connsiteY7" fmla="*/ 1055216 h 1069504"/>
                <a:gd name="connsiteX8" fmla="*/ 5221932 w 7633200"/>
                <a:gd name="connsiteY8" fmla="*/ 1055216 h 1069504"/>
                <a:gd name="connsiteX9" fmla="*/ 5231457 w 7633200"/>
                <a:gd name="connsiteY9" fmla="*/ 64615 h 1069504"/>
                <a:gd name="connsiteX10" fmla="*/ 3936058 w 7633200"/>
                <a:gd name="connsiteY10" fmla="*/ 64615 h 1069504"/>
                <a:gd name="connsiteX11" fmla="*/ 3931295 w 7633200"/>
                <a:gd name="connsiteY11" fmla="*/ 1069503 h 1069504"/>
                <a:gd name="connsiteX12" fmla="*/ 3859857 w 7633200"/>
                <a:gd name="connsiteY12" fmla="*/ 1069502 h 1069504"/>
                <a:gd name="connsiteX13" fmla="*/ 3864619 w 7633200"/>
                <a:gd name="connsiteY13" fmla="*/ 69378 h 1069504"/>
                <a:gd name="connsiteX14" fmla="*/ 3145483 w 7633200"/>
                <a:gd name="connsiteY14" fmla="*/ 69378 h 1069504"/>
                <a:gd name="connsiteX15" fmla="*/ 3145482 w 7633200"/>
                <a:gd name="connsiteY15" fmla="*/ 1064741 h 1069504"/>
                <a:gd name="connsiteX16" fmla="*/ 3064519 w 7633200"/>
                <a:gd name="connsiteY16" fmla="*/ 1069504 h 1069504"/>
                <a:gd name="connsiteX17" fmla="*/ 3074045 w 7633200"/>
                <a:gd name="connsiteY17" fmla="*/ 74141 h 1069504"/>
                <a:gd name="connsiteX18" fmla="*/ 2269182 w 7633200"/>
                <a:gd name="connsiteY18" fmla="*/ 69379 h 1069504"/>
                <a:gd name="connsiteX19" fmla="*/ 2259658 w 7633200"/>
                <a:gd name="connsiteY19" fmla="*/ 1064741 h 1069504"/>
                <a:gd name="connsiteX20" fmla="*/ 2188219 w 7633200"/>
                <a:gd name="connsiteY20" fmla="*/ 1064741 h 1069504"/>
                <a:gd name="connsiteX21" fmla="*/ 2188220 w 7633200"/>
                <a:gd name="connsiteY21" fmla="*/ 74142 h 1069504"/>
                <a:gd name="connsiteX22" fmla="*/ 783282 w 7633200"/>
                <a:gd name="connsiteY22" fmla="*/ 78905 h 1069504"/>
                <a:gd name="connsiteX23" fmla="*/ 788045 w 7633200"/>
                <a:gd name="connsiteY23" fmla="*/ 1055217 h 1069504"/>
                <a:gd name="connsiteX24" fmla="*/ 716607 w 7633200"/>
                <a:gd name="connsiteY24" fmla="*/ 1050454 h 1069504"/>
                <a:gd name="connsiteX25" fmla="*/ 711844 w 7633200"/>
                <a:gd name="connsiteY25" fmla="*/ 78905 h 1069504"/>
                <a:gd name="connsiteX26" fmla="*/ 0 w 7633200"/>
                <a:gd name="connsiteY26" fmla="*/ 77009 h 1069504"/>
                <a:gd name="connsiteX27" fmla="*/ 0 w 7633200"/>
                <a:gd name="connsiteY27" fmla="*/ 0 h 1069504"/>
                <a:gd name="connsiteX0" fmla="*/ 0 w 7633200"/>
                <a:gd name="connsiteY0" fmla="*/ 0 h 1069504"/>
                <a:gd name="connsiteX1" fmla="*/ 7633200 w 7633200"/>
                <a:gd name="connsiteY1" fmla="*/ 0 h 1069504"/>
                <a:gd name="connsiteX2" fmla="*/ 7633200 w 7633200"/>
                <a:gd name="connsiteY2" fmla="*/ 77009 h 1069504"/>
                <a:gd name="connsiteX3" fmla="*/ 7546032 w 7633200"/>
                <a:gd name="connsiteY3" fmla="*/ 75045 h 1069504"/>
                <a:gd name="connsiteX4" fmla="*/ 6626870 w 7633200"/>
                <a:gd name="connsiteY4" fmla="*/ 69378 h 1069504"/>
                <a:gd name="connsiteX5" fmla="*/ 6450657 w 7633200"/>
                <a:gd name="connsiteY5" fmla="*/ 59853 h 1069504"/>
                <a:gd name="connsiteX6" fmla="*/ 6307782 w 7633200"/>
                <a:gd name="connsiteY6" fmla="*/ 64615 h 1069504"/>
                <a:gd name="connsiteX7" fmla="*/ 5302895 w 7633200"/>
                <a:gd name="connsiteY7" fmla="*/ 55090 h 1069504"/>
                <a:gd name="connsiteX8" fmla="*/ 5298132 w 7633200"/>
                <a:gd name="connsiteY8" fmla="*/ 1055216 h 1069504"/>
                <a:gd name="connsiteX9" fmla="*/ 5221932 w 7633200"/>
                <a:gd name="connsiteY9" fmla="*/ 1055216 h 1069504"/>
                <a:gd name="connsiteX10" fmla="*/ 5231457 w 7633200"/>
                <a:gd name="connsiteY10" fmla="*/ 64615 h 1069504"/>
                <a:gd name="connsiteX11" fmla="*/ 3936058 w 7633200"/>
                <a:gd name="connsiteY11" fmla="*/ 64615 h 1069504"/>
                <a:gd name="connsiteX12" fmla="*/ 3931295 w 7633200"/>
                <a:gd name="connsiteY12" fmla="*/ 1069503 h 1069504"/>
                <a:gd name="connsiteX13" fmla="*/ 3859857 w 7633200"/>
                <a:gd name="connsiteY13" fmla="*/ 1069502 h 1069504"/>
                <a:gd name="connsiteX14" fmla="*/ 3864619 w 7633200"/>
                <a:gd name="connsiteY14" fmla="*/ 69378 h 1069504"/>
                <a:gd name="connsiteX15" fmla="*/ 3145483 w 7633200"/>
                <a:gd name="connsiteY15" fmla="*/ 69378 h 1069504"/>
                <a:gd name="connsiteX16" fmla="*/ 3145482 w 7633200"/>
                <a:gd name="connsiteY16" fmla="*/ 1064741 h 1069504"/>
                <a:gd name="connsiteX17" fmla="*/ 3064519 w 7633200"/>
                <a:gd name="connsiteY17" fmla="*/ 1069504 h 1069504"/>
                <a:gd name="connsiteX18" fmla="*/ 3074045 w 7633200"/>
                <a:gd name="connsiteY18" fmla="*/ 74141 h 1069504"/>
                <a:gd name="connsiteX19" fmla="*/ 2269182 w 7633200"/>
                <a:gd name="connsiteY19" fmla="*/ 69379 h 1069504"/>
                <a:gd name="connsiteX20" fmla="*/ 2259658 w 7633200"/>
                <a:gd name="connsiteY20" fmla="*/ 1064741 h 1069504"/>
                <a:gd name="connsiteX21" fmla="*/ 2188219 w 7633200"/>
                <a:gd name="connsiteY21" fmla="*/ 1064741 h 1069504"/>
                <a:gd name="connsiteX22" fmla="*/ 2188220 w 7633200"/>
                <a:gd name="connsiteY22" fmla="*/ 74142 h 1069504"/>
                <a:gd name="connsiteX23" fmla="*/ 783282 w 7633200"/>
                <a:gd name="connsiteY23" fmla="*/ 78905 h 1069504"/>
                <a:gd name="connsiteX24" fmla="*/ 788045 w 7633200"/>
                <a:gd name="connsiteY24" fmla="*/ 1055217 h 1069504"/>
                <a:gd name="connsiteX25" fmla="*/ 716607 w 7633200"/>
                <a:gd name="connsiteY25" fmla="*/ 1050454 h 1069504"/>
                <a:gd name="connsiteX26" fmla="*/ 711844 w 7633200"/>
                <a:gd name="connsiteY26" fmla="*/ 78905 h 1069504"/>
                <a:gd name="connsiteX27" fmla="*/ 0 w 7633200"/>
                <a:gd name="connsiteY27" fmla="*/ 77009 h 1069504"/>
                <a:gd name="connsiteX28" fmla="*/ 0 w 7633200"/>
                <a:gd name="connsiteY28" fmla="*/ 0 h 1069504"/>
                <a:gd name="connsiteX0" fmla="*/ 0 w 7633200"/>
                <a:gd name="connsiteY0" fmla="*/ 0 h 1069504"/>
                <a:gd name="connsiteX1" fmla="*/ 7633200 w 7633200"/>
                <a:gd name="connsiteY1" fmla="*/ 0 h 1069504"/>
                <a:gd name="connsiteX2" fmla="*/ 7633200 w 7633200"/>
                <a:gd name="connsiteY2" fmla="*/ 77009 h 1069504"/>
                <a:gd name="connsiteX3" fmla="*/ 7546032 w 7633200"/>
                <a:gd name="connsiteY3" fmla="*/ 75045 h 1069504"/>
                <a:gd name="connsiteX4" fmla="*/ 6626870 w 7633200"/>
                <a:gd name="connsiteY4" fmla="*/ 69378 h 1069504"/>
                <a:gd name="connsiteX5" fmla="*/ 6303020 w 7633200"/>
                <a:gd name="connsiteY5" fmla="*/ 1069503 h 1069504"/>
                <a:gd name="connsiteX6" fmla="*/ 6307782 w 7633200"/>
                <a:gd name="connsiteY6" fmla="*/ 64615 h 1069504"/>
                <a:gd name="connsiteX7" fmla="*/ 5302895 w 7633200"/>
                <a:gd name="connsiteY7" fmla="*/ 55090 h 1069504"/>
                <a:gd name="connsiteX8" fmla="*/ 5298132 w 7633200"/>
                <a:gd name="connsiteY8" fmla="*/ 1055216 h 1069504"/>
                <a:gd name="connsiteX9" fmla="*/ 5221932 w 7633200"/>
                <a:gd name="connsiteY9" fmla="*/ 1055216 h 1069504"/>
                <a:gd name="connsiteX10" fmla="*/ 5231457 w 7633200"/>
                <a:gd name="connsiteY10" fmla="*/ 64615 h 1069504"/>
                <a:gd name="connsiteX11" fmla="*/ 3936058 w 7633200"/>
                <a:gd name="connsiteY11" fmla="*/ 64615 h 1069504"/>
                <a:gd name="connsiteX12" fmla="*/ 3931295 w 7633200"/>
                <a:gd name="connsiteY12" fmla="*/ 1069503 h 1069504"/>
                <a:gd name="connsiteX13" fmla="*/ 3859857 w 7633200"/>
                <a:gd name="connsiteY13" fmla="*/ 1069502 h 1069504"/>
                <a:gd name="connsiteX14" fmla="*/ 3864619 w 7633200"/>
                <a:gd name="connsiteY14" fmla="*/ 69378 h 1069504"/>
                <a:gd name="connsiteX15" fmla="*/ 3145483 w 7633200"/>
                <a:gd name="connsiteY15" fmla="*/ 69378 h 1069504"/>
                <a:gd name="connsiteX16" fmla="*/ 3145482 w 7633200"/>
                <a:gd name="connsiteY16" fmla="*/ 1064741 h 1069504"/>
                <a:gd name="connsiteX17" fmla="*/ 3064519 w 7633200"/>
                <a:gd name="connsiteY17" fmla="*/ 1069504 h 1069504"/>
                <a:gd name="connsiteX18" fmla="*/ 3074045 w 7633200"/>
                <a:gd name="connsiteY18" fmla="*/ 74141 h 1069504"/>
                <a:gd name="connsiteX19" fmla="*/ 2269182 w 7633200"/>
                <a:gd name="connsiteY19" fmla="*/ 69379 h 1069504"/>
                <a:gd name="connsiteX20" fmla="*/ 2259658 w 7633200"/>
                <a:gd name="connsiteY20" fmla="*/ 1064741 h 1069504"/>
                <a:gd name="connsiteX21" fmla="*/ 2188219 w 7633200"/>
                <a:gd name="connsiteY21" fmla="*/ 1064741 h 1069504"/>
                <a:gd name="connsiteX22" fmla="*/ 2188220 w 7633200"/>
                <a:gd name="connsiteY22" fmla="*/ 74142 h 1069504"/>
                <a:gd name="connsiteX23" fmla="*/ 783282 w 7633200"/>
                <a:gd name="connsiteY23" fmla="*/ 78905 h 1069504"/>
                <a:gd name="connsiteX24" fmla="*/ 788045 w 7633200"/>
                <a:gd name="connsiteY24" fmla="*/ 1055217 h 1069504"/>
                <a:gd name="connsiteX25" fmla="*/ 716607 w 7633200"/>
                <a:gd name="connsiteY25" fmla="*/ 1050454 h 1069504"/>
                <a:gd name="connsiteX26" fmla="*/ 711844 w 7633200"/>
                <a:gd name="connsiteY26" fmla="*/ 78905 h 1069504"/>
                <a:gd name="connsiteX27" fmla="*/ 0 w 7633200"/>
                <a:gd name="connsiteY27" fmla="*/ 77009 h 1069504"/>
                <a:gd name="connsiteX28" fmla="*/ 0 w 7633200"/>
                <a:gd name="connsiteY28" fmla="*/ 0 h 1069504"/>
                <a:gd name="connsiteX0" fmla="*/ 0 w 7633200"/>
                <a:gd name="connsiteY0" fmla="*/ 0 h 1069504"/>
                <a:gd name="connsiteX1" fmla="*/ 7633200 w 7633200"/>
                <a:gd name="connsiteY1" fmla="*/ 0 h 1069504"/>
                <a:gd name="connsiteX2" fmla="*/ 7633200 w 7633200"/>
                <a:gd name="connsiteY2" fmla="*/ 77009 h 1069504"/>
                <a:gd name="connsiteX3" fmla="*/ 7546032 w 7633200"/>
                <a:gd name="connsiteY3" fmla="*/ 75045 h 1069504"/>
                <a:gd name="connsiteX4" fmla="*/ 6626870 w 7633200"/>
                <a:gd name="connsiteY4" fmla="*/ 69378 h 1069504"/>
                <a:gd name="connsiteX5" fmla="*/ 6374457 w 7633200"/>
                <a:gd name="connsiteY5" fmla="*/ 855190 h 1069504"/>
                <a:gd name="connsiteX6" fmla="*/ 6303020 w 7633200"/>
                <a:gd name="connsiteY6" fmla="*/ 1069503 h 1069504"/>
                <a:gd name="connsiteX7" fmla="*/ 6307782 w 7633200"/>
                <a:gd name="connsiteY7" fmla="*/ 64615 h 1069504"/>
                <a:gd name="connsiteX8" fmla="*/ 5302895 w 7633200"/>
                <a:gd name="connsiteY8" fmla="*/ 55090 h 1069504"/>
                <a:gd name="connsiteX9" fmla="*/ 5298132 w 7633200"/>
                <a:gd name="connsiteY9" fmla="*/ 1055216 h 1069504"/>
                <a:gd name="connsiteX10" fmla="*/ 5221932 w 7633200"/>
                <a:gd name="connsiteY10" fmla="*/ 1055216 h 1069504"/>
                <a:gd name="connsiteX11" fmla="*/ 5231457 w 7633200"/>
                <a:gd name="connsiteY11" fmla="*/ 64615 h 1069504"/>
                <a:gd name="connsiteX12" fmla="*/ 3936058 w 7633200"/>
                <a:gd name="connsiteY12" fmla="*/ 64615 h 1069504"/>
                <a:gd name="connsiteX13" fmla="*/ 3931295 w 7633200"/>
                <a:gd name="connsiteY13" fmla="*/ 1069503 h 1069504"/>
                <a:gd name="connsiteX14" fmla="*/ 3859857 w 7633200"/>
                <a:gd name="connsiteY14" fmla="*/ 1069502 h 1069504"/>
                <a:gd name="connsiteX15" fmla="*/ 3864619 w 7633200"/>
                <a:gd name="connsiteY15" fmla="*/ 69378 h 1069504"/>
                <a:gd name="connsiteX16" fmla="*/ 3145483 w 7633200"/>
                <a:gd name="connsiteY16" fmla="*/ 69378 h 1069504"/>
                <a:gd name="connsiteX17" fmla="*/ 3145482 w 7633200"/>
                <a:gd name="connsiteY17" fmla="*/ 1064741 h 1069504"/>
                <a:gd name="connsiteX18" fmla="*/ 3064519 w 7633200"/>
                <a:gd name="connsiteY18" fmla="*/ 1069504 h 1069504"/>
                <a:gd name="connsiteX19" fmla="*/ 3074045 w 7633200"/>
                <a:gd name="connsiteY19" fmla="*/ 74141 h 1069504"/>
                <a:gd name="connsiteX20" fmla="*/ 2269182 w 7633200"/>
                <a:gd name="connsiteY20" fmla="*/ 69379 h 1069504"/>
                <a:gd name="connsiteX21" fmla="*/ 2259658 w 7633200"/>
                <a:gd name="connsiteY21" fmla="*/ 1064741 h 1069504"/>
                <a:gd name="connsiteX22" fmla="*/ 2188219 w 7633200"/>
                <a:gd name="connsiteY22" fmla="*/ 1064741 h 1069504"/>
                <a:gd name="connsiteX23" fmla="*/ 2188220 w 7633200"/>
                <a:gd name="connsiteY23" fmla="*/ 74142 h 1069504"/>
                <a:gd name="connsiteX24" fmla="*/ 783282 w 7633200"/>
                <a:gd name="connsiteY24" fmla="*/ 78905 h 1069504"/>
                <a:gd name="connsiteX25" fmla="*/ 788045 w 7633200"/>
                <a:gd name="connsiteY25" fmla="*/ 1055217 h 1069504"/>
                <a:gd name="connsiteX26" fmla="*/ 716607 w 7633200"/>
                <a:gd name="connsiteY26" fmla="*/ 1050454 h 1069504"/>
                <a:gd name="connsiteX27" fmla="*/ 711844 w 7633200"/>
                <a:gd name="connsiteY27" fmla="*/ 78905 h 1069504"/>
                <a:gd name="connsiteX28" fmla="*/ 0 w 7633200"/>
                <a:gd name="connsiteY28" fmla="*/ 77009 h 1069504"/>
                <a:gd name="connsiteX29" fmla="*/ 0 w 7633200"/>
                <a:gd name="connsiteY29" fmla="*/ 0 h 1069504"/>
                <a:gd name="connsiteX0" fmla="*/ 0 w 7633200"/>
                <a:gd name="connsiteY0" fmla="*/ 0 h 1069504"/>
                <a:gd name="connsiteX1" fmla="*/ 7633200 w 7633200"/>
                <a:gd name="connsiteY1" fmla="*/ 0 h 1069504"/>
                <a:gd name="connsiteX2" fmla="*/ 7633200 w 7633200"/>
                <a:gd name="connsiteY2" fmla="*/ 77009 h 1069504"/>
                <a:gd name="connsiteX3" fmla="*/ 7546032 w 7633200"/>
                <a:gd name="connsiteY3" fmla="*/ 75045 h 1069504"/>
                <a:gd name="connsiteX4" fmla="*/ 6626870 w 7633200"/>
                <a:gd name="connsiteY4" fmla="*/ 69378 h 1069504"/>
                <a:gd name="connsiteX5" fmla="*/ 6364932 w 7633200"/>
                <a:gd name="connsiteY5" fmla="*/ 1059978 h 1069504"/>
                <a:gd name="connsiteX6" fmla="*/ 6303020 w 7633200"/>
                <a:gd name="connsiteY6" fmla="*/ 1069503 h 1069504"/>
                <a:gd name="connsiteX7" fmla="*/ 6307782 w 7633200"/>
                <a:gd name="connsiteY7" fmla="*/ 64615 h 1069504"/>
                <a:gd name="connsiteX8" fmla="*/ 5302895 w 7633200"/>
                <a:gd name="connsiteY8" fmla="*/ 55090 h 1069504"/>
                <a:gd name="connsiteX9" fmla="*/ 5298132 w 7633200"/>
                <a:gd name="connsiteY9" fmla="*/ 1055216 h 1069504"/>
                <a:gd name="connsiteX10" fmla="*/ 5221932 w 7633200"/>
                <a:gd name="connsiteY10" fmla="*/ 1055216 h 1069504"/>
                <a:gd name="connsiteX11" fmla="*/ 5231457 w 7633200"/>
                <a:gd name="connsiteY11" fmla="*/ 64615 h 1069504"/>
                <a:gd name="connsiteX12" fmla="*/ 3936058 w 7633200"/>
                <a:gd name="connsiteY12" fmla="*/ 64615 h 1069504"/>
                <a:gd name="connsiteX13" fmla="*/ 3931295 w 7633200"/>
                <a:gd name="connsiteY13" fmla="*/ 1069503 h 1069504"/>
                <a:gd name="connsiteX14" fmla="*/ 3859857 w 7633200"/>
                <a:gd name="connsiteY14" fmla="*/ 1069502 h 1069504"/>
                <a:gd name="connsiteX15" fmla="*/ 3864619 w 7633200"/>
                <a:gd name="connsiteY15" fmla="*/ 69378 h 1069504"/>
                <a:gd name="connsiteX16" fmla="*/ 3145483 w 7633200"/>
                <a:gd name="connsiteY16" fmla="*/ 69378 h 1069504"/>
                <a:gd name="connsiteX17" fmla="*/ 3145482 w 7633200"/>
                <a:gd name="connsiteY17" fmla="*/ 1064741 h 1069504"/>
                <a:gd name="connsiteX18" fmla="*/ 3064519 w 7633200"/>
                <a:gd name="connsiteY18" fmla="*/ 1069504 h 1069504"/>
                <a:gd name="connsiteX19" fmla="*/ 3074045 w 7633200"/>
                <a:gd name="connsiteY19" fmla="*/ 74141 h 1069504"/>
                <a:gd name="connsiteX20" fmla="*/ 2269182 w 7633200"/>
                <a:gd name="connsiteY20" fmla="*/ 69379 h 1069504"/>
                <a:gd name="connsiteX21" fmla="*/ 2259658 w 7633200"/>
                <a:gd name="connsiteY21" fmla="*/ 1064741 h 1069504"/>
                <a:gd name="connsiteX22" fmla="*/ 2188219 w 7633200"/>
                <a:gd name="connsiteY22" fmla="*/ 1064741 h 1069504"/>
                <a:gd name="connsiteX23" fmla="*/ 2188220 w 7633200"/>
                <a:gd name="connsiteY23" fmla="*/ 74142 h 1069504"/>
                <a:gd name="connsiteX24" fmla="*/ 783282 w 7633200"/>
                <a:gd name="connsiteY24" fmla="*/ 78905 h 1069504"/>
                <a:gd name="connsiteX25" fmla="*/ 788045 w 7633200"/>
                <a:gd name="connsiteY25" fmla="*/ 1055217 h 1069504"/>
                <a:gd name="connsiteX26" fmla="*/ 716607 w 7633200"/>
                <a:gd name="connsiteY26" fmla="*/ 1050454 h 1069504"/>
                <a:gd name="connsiteX27" fmla="*/ 711844 w 7633200"/>
                <a:gd name="connsiteY27" fmla="*/ 78905 h 1069504"/>
                <a:gd name="connsiteX28" fmla="*/ 0 w 7633200"/>
                <a:gd name="connsiteY28" fmla="*/ 77009 h 1069504"/>
                <a:gd name="connsiteX29" fmla="*/ 0 w 7633200"/>
                <a:gd name="connsiteY29" fmla="*/ 0 h 1069504"/>
                <a:gd name="connsiteX0" fmla="*/ 0 w 7633200"/>
                <a:gd name="connsiteY0" fmla="*/ 0 h 1069504"/>
                <a:gd name="connsiteX1" fmla="*/ 7633200 w 7633200"/>
                <a:gd name="connsiteY1" fmla="*/ 0 h 1069504"/>
                <a:gd name="connsiteX2" fmla="*/ 7633200 w 7633200"/>
                <a:gd name="connsiteY2" fmla="*/ 77009 h 1069504"/>
                <a:gd name="connsiteX3" fmla="*/ 7546032 w 7633200"/>
                <a:gd name="connsiteY3" fmla="*/ 75045 h 1069504"/>
                <a:gd name="connsiteX4" fmla="*/ 6374457 w 7633200"/>
                <a:gd name="connsiteY4" fmla="*/ 69378 h 1069504"/>
                <a:gd name="connsiteX5" fmla="*/ 6364932 w 7633200"/>
                <a:gd name="connsiteY5" fmla="*/ 1059978 h 1069504"/>
                <a:gd name="connsiteX6" fmla="*/ 6303020 w 7633200"/>
                <a:gd name="connsiteY6" fmla="*/ 1069503 h 1069504"/>
                <a:gd name="connsiteX7" fmla="*/ 6307782 w 7633200"/>
                <a:gd name="connsiteY7" fmla="*/ 64615 h 1069504"/>
                <a:gd name="connsiteX8" fmla="*/ 5302895 w 7633200"/>
                <a:gd name="connsiteY8" fmla="*/ 55090 h 1069504"/>
                <a:gd name="connsiteX9" fmla="*/ 5298132 w 7633200"/>
                <a:gd name="connsiteY9" fmla="*/ 1055216 h 1069504"/>
                <a:gd name="connsiteX10" fmla="*/ 5221932 w 7633200"/>
                <a:gd name="connsiteY10" fmla="*/ 1055216 h 1069504"/>
                <a:gd name="connsiteX11" fmla="*/ 5231457 w 7633200"/>
                <a:gd name="connsiteY11" fmla="*/ 64615 h 1069504"/>
                <a:gd name="connsiteX12" fmla="*/ 3936058 w 7633200"/>
                <a:gd name="connsiteY12" fmla="*/ 64615 h 1069504"/>
                <a:gd name="connsiteX13" fmla="*/ 3931295 w 7633200"/>
                <a:gd name="connsiteY13" fmla="*/ 1069503 h 1069504"/>
                <a:gd name="connsiteX14" fmla="*/ 3859857 w 7633200"/>
                <a:gd name="connsiteY14" fmla="*/ 1069502 h 1069504"/>
                <a:gd name="connsiteX15" fmla="*/ 3864619 w 7633200"/>
                <a:gd name="connsiteY15" fmla="*/ 69378 h 1069504"/>
                <a:gd name="connsiteX16" fmla="*/ 3145483 w 7633200"/>
                <a:gd name="connsiteY16" fmla="*/ 69378 h 1069504"/>
                <a:gd name="connsiteX17" fmla="*/ 3145482 w 7633200"/>
                <a:gd name="connsiteY17" fmla="*/ 1064741 h 1069504"/>
                <a:gd name="connsiteX18" fmla="*/ 3064519 w 7633200"/>
                <a:gd name="connsiteY18" fmla="*/ 1069504 h 1069504"/>
                <a:gd name="connsiteX19" fmla="*/ 3074045 w 7633200"/>
                <a:gd name="connsiteY19" fmla="*/ 74141 h 1069504"/>
                <a:gd name="connsiteX20" fmla="*/ 2269182 w 7633200"/>
                <a:gd name="connsiteY20" fmla="*/ 69379 h 1069504"/>
                <a:gd name="connsiteX21" fmla="*/ 2259658 w 7633200"/>
                <a:gd name="connsiteY21" fmla="*/ 1064741 h 1069504"/>
                <a:gd name="connsiteX22" fmla="*/ 2188219 w 7633200"/>
                <a:gd name="connsiteY22" fmla="*/ 1064741 h 1069504"/>
                <a:gd name="connsiteX23" fmla="*/ 2188220 w 7633200"/>
                <a:gd name="connsiteY23" fmla="*/ 74142 h 1069504"/>
                <a:gd name="connsiteX24" fmla="*/ 783282 w 7633200"/>
                <a:gd name="connsiteY24" fmla="*/ 78905 h 1069504"/>
                <a:gd name="connsiteX25" fmla="*/ 788045 w 7633200"/>
                <a:gd name="connsiteY25" fmla="*/ 1055217 h 1069504"/>
                <a:gd name="connsiteX26" fmla="*/ 716607 w 7633200"/>
                <a:gd name="connsiteY26" fmla="*/ 1050454 h 1069504"/>
                <a:gd name="connsiteX27" fmla="*/ 711844 w 7633200"/>
                <a:gd name="connsiteY27" fmla="*/ 78905 h 1069504"/>
                <a:gd name="connsiteX28" fmla="*/ 0 w 7633200"/>
                <a:gd name="connsiteY28" fmla="*/ 77009 h 1069504"/>
                <a:gd name="connsiteX29" fmla="*/ 0 w 7633200"/>
                <a:gd name="connsiteY29" fmla="*/ 0 h 1069504"/>
                <a:gd name="connsiteX0" fmla="*/ 0 w 7633200"/>
                <a:gd name="connsiteY0" fmla="*/ 0 h 1069504"/>
                <a:gd name="connsiteX1" fmla="*/ 7633200 w 7633200"/>
                <a:gd name="connsiteY1" fmla="*/ 0 h 1069504"/>
                <a:gd name="connsiteX2" fmla="*/ 7633200 w 7633200"/>
                <a:gd name="connsiteY2" fmla="*/ 77009 h 1069504"/>
                <a:gd name="connsiteX3" fmla="*/ 7546032 w 7633200"/>
                <a:gd name="connsiteY3" fmla="*/ 75045 h 1069504"/>
                <a:gd name="connsiteX4" fmla="*/ 6374457 w 7633200"/>
                <a:gd name="connsiteY4" fmla="*/ 69378 h 1069504"/>
                <a:gd name="connsiteX5" fmla="*/ 6364932 w 7633200"/>
                <a:gd name="connsiteY5" fmla="*/ 1059978 h 1069504"/>
                <a:gd name="connsiteX6" fmla="*/ 6303020 w 7633200"/>
                <a:gd name="connsiteY6" fmla="*/ 1069503 h 1069504"/>
                <a:gd name="connsiteX7" fmla="*/ 6307782 w 7633200"/>
                <a:gd name="connsiteY7" fmla="*/ 64615 h 1069504"/>
                <a:gd name="connsiteX8" fmla="*/ 5302895 w 7633200"/>
                <a:gd name="connsiteY8" fmla="*/ 55090 h 1069504"/>
                <a:gd name="connsiteX9" fmla="*/ 5298132 w 7633200"/>
                <a:gd name="connsiteY9" fmla="*/ 1055216 h 1069504"/>
                <a:gd name="connsiteX10" fmla="*/ 5221932 w 7633200"/>
                <a:gd name="connsiteY10" fmla="*/ 1055216 h 1069504"/>
                <a:gd name="connsiteX11" fmla="*/ 5231457 w 7633200"/>
                <a:gd name="connsiteY11" fmla="*/ 64615 h 1069504"/>
                <a:gd name="connsiteX12" fmla="*/ 3936058 w 7633200"/>
                <a:gd name="connsiteY12" fmla="*/ 64615 h 1069504"/>
                <a:gd name="connsiteX13" fmla="*/ 3931295 w 7633200"/>
                <a:gd name="connsiteY13" fmla="*/ 1069503 h 1069504"/>
                <a:gd name="connsiteX14" fmla="*/ 3859857 w 7633200"/>
                <a:gd name="connsiteY14" fmla="*/ 1069502 h 1069504"/>
                <a:gd name="connsiteX15" fmla="*/ 3864619 w 7633200"/>
                <a:gd name="connsiteY15" fmla="*/ 69378 h 1069504"/>
                <a:gd name="connsiteX16" fmla="*/ 3145483 w 7633200"/>
                <a:gd name="connsiteY16" fmla="*/ 69378 h 1069504"/>
                <a:gd name="connsiteX17" fmla="*/ 3145482 w 7633200"/>
                <a:gd name="connsiteY17" fmla="*/ 1064741 h 1069504"/>
                <a:gd name="connsiteX18" fmla="*/ 3064519 w 7633200"/>
                <a:gd name="connsiteY18" fmla="*/ 1069504 h 1069504"/>
                <a:gd name="connsiteX19" fmla="*/ 3074045 w 7633200"/>
                <a:gd name="connsiteY19" fmla="*/ 74141 h 1069504"/>
                <a:gd name="connsiteX20" fmla="*/ 2269182 w 7633200"/>
                <a:gd name="connsiteY20" fmla="*/ 69379 h 1069504"/>
                <a:gd name="connsiteX21" fmla="*/ 2259658 w 7633200"/>
                <a:gd name="connsiteY21" fmla="*/ 1064741 h 1069504"/>
                <a:gd name="connsiteX22" fmla="*/ 2188219 w 7633200"/>
                <a:gd name="connsiteY22" fmla="*/ 1064741 h 1069504"/>
                <a:gd name="connsiteX23" fmla="*/ 2188220 w 7633200"/>
                <a:gd name="connsiteY23" fmla="*/ 74142 h 1069504"/>
                <a:gd name="connsiteX24" fmla="*/ 783282 w 7633200"/>
                <a:gd name="connsiteY24" fmla="*/ 78905 h 1069504"/>
                <a:gd name="connsiteX25" fmla="*/ 788045 w 7633200"/>
                <a:gd name="connsiteY25" fmla="*/ 1055217 h 1069504"/>
                <a:gd name="connsiteX26" fmla="*/ 716607 w 7633200"/>
                <a:gd name="connsiteY26" fmla="*/ 1050454 h 1069504"/>
                <a:gd name="connsiteX27" fmla="*/ 711844 w 7633200"/>
                <a:gd name="connsiteY27" fmla="*/ 78905 h 1069504"/>
                <a:gd name="connsiteX28" fmla="*/ 0 w 7633200"/>
                <a:gd name="connsiteY28" fmla="*/ 77009 h 1069504"/>
                <a:gd name="connsiteX29" fmla="*/ 0 w 7633200"/>
                <a:gd name="connsiteY29" fmla="*/ 0 h 1069504"/>
                <a:gd name="connsiteX0" fmla="*/ 0 w 7633200"/>
                <a:gd name="connsiteY0" fmla="*/ 0 h 1069504"/>
                <a:gd name="connsiteX1" fmla="*/ 7633200 w 7633200"/>
                <a:gd name="connsiteY1" fmla="*/ 0 h 1069504"/>
                <a:gd name="connsiteX2" fmla="*/ 7633200 w 7633200"/>
                <a:gd name="connsiteY2" fmla="*/ 72246 h 1069504"/>
                <a:gd name="connsiteX3" fmla="*/ 7546032 w 7633200"/>
                <a:gd name="connsiteY3" fmla="*/ 75045 h 1069504"/>
                <a:gd name="connsiteX4" fmla="*/ 6374457 w 7633200"/>
                <a:gd name="connsiteY4" fmla="*/ 69378 h 1069504"/>
                <a:gd name="connsiteX5" fmla="*/ 6364932 w 7633200"/>
                <a:gd name="connsiteY5" fmla="*/ 1059978 h 1069504"/>
                <a:gd name="connsiteX6" fmla="*/ 6303020 w 7633200"/>
                <a:gd name="connsiteY6" fmla="*/ 1069503 h 1069504"/>
                <a:gd name="connsiteX7" fmla="*/ 6307782 w 7633200"/>
                <a:gd name="connsiteY7" fmla="*/ 64615 h 1069504"/>
                <a:gd name="connsiteX8" fmla="*/ 5302895 w 7633200"/>
                <a:gd name="connsiteY8" fmla="*/ 55090 h 1069504"/>
                <a:gd name="connsiteX9" fmla="*/ 5298132 w 7633200"/>
                <a:gd name="connsiteY9" fmla="*/ 1055216 h 1069504"/>
                <a:gd name="connsiteX10" fmla="*/ 5221932 w 7633200"/>
                <a:gd name="connsiteY10" fmla="*/ 1055216 h 1069504"/>
                <a:gd name="connsiteX11" fmla="*/ 5231457 w 7633200"/>
                <a:gd name="connsiteY11" fmla="*/ 64615 h 1069504"/>
                <a:gd name="connsiteX12" fmla="*/ 3936058 w 7633200"/>
                <a:gd name="connsiteY12" fmla="*/ 64615 h 1069504"/>
                <a:gd name="connsiteX13" fmla="*/ 3931295 w 7633200"/>
                <a:gd name="connsiteY13" fmla="*/ 1069503 h 1069504"/>
                <a:gd name="connsiteX14" fmla="*/ 3859857 w 7633200"/>
                <a:gd name="connsiteY14" fmla="*/ 1069502 h 1069504"/>
                <a:gd name="connsiteX15" fmla="*/ 3864619 w 7633200"/>
                <a:gd name="connsiteY15" fmla="*/ 69378 h 1069504"/>
                <a:gd name="connsiteX16" fmla="*/ 3145483 w 7633200"/>
                <a:gd name="connsiteY16" fmla="*/ 69378 h 1069504"/>
                <a:gd name="connsiteX17" fmla="*/ 3145482 w 7633200"/>
                <a:gd name="connsiteY17" fmla="*/ 1064741 h 1069504"/>
                <a:gd name="connsiteX18" fmla="*/ 3064519 w 7633200"/>
                <a:gd name="connsiteY18" fmla="*/ 1069504 h 1069504"/>
                <a:gd name="connsiteX19" fmla="*/ 3074045 w 7633200"/>
                <a:gd name="connsiteY19" fmla="*/ 74141 h 1069504"/>
                <a:gd name="connsiteX20" fmla="*/ 2269182 w 7633200"/>
                <a:gd name="connsiteY20" fmla="*/ 69379 h 1069504"/>
                <a:gd name="connsiteX21" fmla="*/ 2259658 w 7633200"/>
                <a:gd name="connsiteY21" fmla="*/ 1064741 h 1069504"/>
                <a:gd name="connsiteX22" fmla="*/ 2188219 w 7633200"/>
                <a:gd name="connsiteY22" fmla="*/ 1064741 h 1069504"/>
                <a:gd name="connsiteX23" fmla="*/ 2188220 w 7633200"/>
                <a:gd name="connsiteY23" fmla="*/ 74142 h 1069504"/>
                <a:gd name="connsiteX24" fmla="*/ 783282 w 7633200"/>
                <a:gd name="connsiteY24" fmla="*/ 78905 h 1069504"/>
                <a:gd name="connsiteX25" fmla="*/ 788045 w 7633200"/>
                <a:gd name="connsiteY25" fmla="*/ 1055217 h 1069504"/>
                <a:gd name="connsiteX26" fmla="*/ 716607 w 7633200"/>
                <a:gd name="connsiteY26" fmla="*/ 1050454 h 1069504"/>
                <a:gd name="connsiteX27" fmla="*/ 711844 w 7633200"/>
                <a:gd name="connsiteY27" fmla="*/ 78905 h 1069504"/>
                <a:gd name="connsiteX28" fmla="*/ 0 w 7633200"/>
                <a:gd name="connsiteY28" fmla="*/ 77009 h 1069504"/>
                <a:gd name="connsiteX29" fmla="*/ 0 w 7633200"/>
                <a:gd name="connsiteY29" fmla="*/ 0 h 1069504"/>
                <a:gd name="connsiteX0" fmla="*/ 0 w 7635581"/>
                <a:gd name="connsiteY0" fmla="*/ 0 h 1069504"/>
                <a:gd name="connsiteX1" fmla="*/ 7633200 w 7635581"/>
                <a:gd name="connsiteY1" fmla="*/ 0 h 1069504"/>
                <a:gd name="connsiteX2" fmla="*/ 7635581 w 7635581"/>
                <a:gd name="connsiteY2" fmla="*/ 74628 h 1069504"/>
                <a:gd name="connsiteX3" fmla="*/ 7546032 w 7635581"/>
                <a:gd name="connsiteY3" fmla="*/ 75045 h 1069504"/>
                <a:gd name="connsiteX4" fmla="*/ 6374457 w 7635581"/>
                <a:gd name="connsiteY4" fmla="*/ 69378 h 1069504"/>
                <a:gd name="connsiteX5" fmla="*/ 6364932 w 7635581"/>
                <a:gd name="connsiteY5" fmla="*/ 1059978 h 1069504"/>
                <a:gd name="connsiteX6" fmla="*/ 6303020 w 7635581"/>
                <a:gd name="connsiteY6" fmla="*/ 1069503 h 1069504"/>
                <a:gd name="connsiteX7" fmla="*/ 6307782 w 7635581"/>
                <a:gd name="connsiteY7" fmla="*/ 64615 h 1069504"/>
                <a:gd name="connsiteX8" fmla="*/ 5302895 w 7635581"/>
                <a:gd name="connsiteY8" fmla="*/ 55090 h 1069504"/>
                <a:gd name="connsiteX9" fmla="*/ 5298132 w 7635581"/>
                <a:gd name="connsiteY9" fmla="*/ 1055216 h 1069504"/>
                <a:gd name="connsiteX10" fmla="*/ 5221932 w 7635581"/>
                <a:gd name="connsiteY10" fmla="*/ 1055216 h 1069504"/>
                <a:gd name="connsiteX11" fmla="*/ 5231457 w 7635581"/>
                <a:gd name="connsiteY11" fmla="*/ 64615 h 1069504"/>
                <a:gd name="connsiteX12" fmla="*/ 3936058 w 7635581"/>
                <a:gd name="connsiteY12" fmla="*/ 64615 h 1069504"/>
                <a:gd name="connsiteX13" fmla="*/ 3931295 w 7635581"/>
                <a:gd name="connsiteY13" fmla="*/ 1069503 h 1069504"/>
                <a:gd name="connsiteX14" fmla="*/ 3859857 w 7635581"/>
                <a:gd name="connsiteY14" fmla="*/ 1069502 h 1069504"/>
                <a:gd name="connsiteX15" fmla="*/ 3864619 w 7635581"/>
                <a:gd name="connsiteY15" fmla="*/ 69378 h 1069504"/>
                <a:gd name="connsiteX16" fmla="*/ 3145483 w 7635581"/>
                <a:gd name="connsiteY16" fmla="*/ 69378 h 1069504"/>
                <a:gd name="connsiteX17" fmla="*/ 3145482 w 7635581"/>
                <a:gd name="connsiteY17" fmla="*/ 1064741 h 1069504"/>
                <a:gd name="connsiteX18" fmla="*/ 3064519 w 7635581"/>
                <a:gd name="connsiteY18" fmla="*/ 1069504 h 1069504"/>
                <a:gd name="connsiteX19" fmla="*/ 3074045 w 7635581"/>
                <a:gd name="connsiteY19" fmla="*/ 74141 h 1069504"/>
                <a:gd name="connsiteX20" fmla="*/ 2269182 w 7635581"/>
                <a:gd name="connsiteY20" fmla="*/ 69379 h 1069504"/>
                <a:gd name="connsiteX21" fmla="*/ 2259658 w 7635581"/>
                <a:gd name="connsiteY21" fmla="*/ 1064741 h 1069504"/>
                <a:gd name="connsiteX22" fmla="*/ 2188219 w 7635581"/>
                <a:gd name="connsiteY22" fmla="*/ 1064741 h 1069504"/>
                <a:gd name="connsiteX23" fmla="*/ 2188220 w 7635581"/>
                <a:gd name="connsiteY23" fmla="*/ 74142 h 1069504"/>
                <a:gd name="connsiteX24" fmla="*/ 783282 w 7635581"/>
                <a:gd name="connsiteY24" fmla="*/ 78905 h 1069504"/>
                <a:gd name="connsiteX25" fmla="*/ 788045 w 7635581"/>
                <a:gd name="connsiteY25" fmla="*/ 1055217 h 1069504"/>
                <a:gd name="connsiteX26" fmla="*/ 716607 w 7635581"/>
                <a:gd name="connsiteY26" fmla="*/ 1050454 h 1069504"/>
                <a:gd name="connsiteX27" fmla="*/ 711844 w 7635581"/>
                <a:gd name="connsiteY27" fmla="*/ 78905 h 1069504"/>
                <a:gd name="connsiteX28" fmla="*/ 0 w 7635581"/>
                <a:gd name="connsiteY28" fmla="*/ 77009 h 1069504"/>
                <a:gd name="connsiteX29" fmla="*/ 0 w 7635581"/>
                <a:gd name="connsiteY29" fmla="*/ 0 h 1069504"/>
                <a:gd name="connsiteX0" fmla="*/ 0 w 7635581"/>
                <a:gd name="connsiteY0" fmla="*/ 0 h 1069504"/>
                <a:gd name="connsiteX1" fmla="*/ 7633200 w 7635581"/>
                <a:gd name="connsiteY1" fmla="*/ 0 h 1069504"/>
                <a:gd name="connsiteX2" fmla="*/ 7635581 w 7635581"/>
                <a:gd name="connsiteY2" fmla="*/ 74628 h 1069504"/>
                <a:gd name="connsiteX3" fmla="*/ 6374457 w 7635581"/>
                <a:gd name="connsiteY3" fmla="*/ 69378 h 1069504"/>
                <a:gd name="connsiteX4" fmla="*/ 6364932 w 7635581"/>
                <a:gd name="connsiteY4" fmla="*/ 1059978 h 1069504"/>
                <a:gd name="connsiteX5" fmla="*/ 6303020 w 7635581"/>
                <a:gd name="connsiteY5" fmla="*/ 1069503 h 1069504"/>
                <a:gd name="connsiteX6" fmla="*/ 6307782 w 7635581"/>
                <a:gd name="connsiteY6" fmla="*/ 64615 h 1069504"/>
                <a:gd name="connsiteX7" fmla="*/ 5302895 w 7635581"/>
                <a:gd name="connsiteY7" fmla="*/ 55090 h 1069504"/>
                <a:gd name="connsiteX8" fmla="*/ 5298132 w 7635581"/>
                <a:gd name="connsiteY8" fmla="*/ 1055216 h 1069504"/>
                <a:gd name="connsiteX9" fmla="*/ 5221932 w 7635581"/>
                <a:gd name="connsiteY9" fmla="*/ 1055216 h 1069504"/>
                <a:gd name="connsiteX10" fmla="*/ 5231457 w 7635581"/>
                <a:gd name="connsiteY10" fmla="*/ 64615 h 1069504"/>
                <a:gd name="connsiteX11" fmla="*/ 3936058 w 7635581"/>
                <a:gd name="connsiteY11" fmla="*/ 64615 h 1069504"/>
                <a:gd name="connsiteX12" fmla="*/ 3931295 w 7635581"/>
                <a:gd name="connsiteY12" fmla="*/ 1069503 h 1069504"/>
                <a:gd name="connsiteX13" fmla="*/ 3859857 w 7635581"/>
                <a:gd name="connsiteY13" fmla="*/ 1069502 h 1069504"/>
                <a:gd name="connsiteX14" fmla="*/ 3864619 w 7635581"/>
                <a:gd name="connsiteY14" fmla="*/ 69378 h 1069504"/>
                <a:gd name="connsiteX15" fmla="*/ 3145483 w 7635581"/>
                <a:gd name="connsiteY15" fmla="*/ 69378 h 1069504"/>
                <a:gd name="connsiteX16" fmla="*/ 3145482 w 7635581"/>
                <a:gd name="connsiteY16" fmla="*/ 1064741 h 1069504"/>
                <a:gd name="connsiteX17" fmla="*/ 3064519 w 7635581"/>
                <a:gd name="connsiteY17" fmla="*/ 1069504 h 1069504"/>
                <a:gd name="connsiteX18" fmla="*/ 3074045 w 7635581"/>
                <a:gd name="connsiteY18" fmla="*/ 74141 h 1069504"/>
                <a:gd name="connsiteX19" fmla="*/ 2269182 w 7635581"/>
                <a:gd name="connsiteY19" fmla="*/ 69379 h 1069504"/>
                <a:gd name="connsiteX20" fmla="*/ 2259658 w 7635581"/>
                <a:gd name="connsiteY20" fmla="*/ 1064741 h 1069504"/>
                <a:gd name="connsiteX21" fmla="*/ 2188219 w 7635581"/>
                <a:gd name="connsiteY21" fmla="*/ 1064741 h 1069504"/>
                <a:gd name="connsiteX22" fmla="*/ 2188220 w 7635581"/>
                <a:gd name="connsiteY22" fmla="*/ 74142 h 1069504"/>
                <a:gd name="connsiteX23" fmla="*/ 783282 w 7635581"/>
                <a:gd name="connsiteY23" fmla="*/ 78905 h 1069504"/>
                <a:gd name="connsiteX24" fmla="*/ 788045 w 7635581"/>
                <a:gd name="connsiteY24" fmla="*/ 1055217 h 1069504"/>
                <a:gd name="connsiteX25" fmla="*/ 716607 w 7635581"/>
                <a:gd name="connsiteY25" fmla="*/ 1050454 h 1069504"/>
                <a:gd name="connsiteX26" fmla="*/ 711844 w 7635581"/>
                <a:gd name="connsiteY26" fmla="*/ 78905 h 1069504"/>
                <a:gd name="connsiteX27" fmla="*/ 0 w 7635581"/>
                <a:gd name="connsiteY27" fmla="*/ 77009 h 1069504"/>
                <a:gd name="connsiteX28" fmla="*/ 0 w 7635581"/>
                <a:gd name="connsiteY28" fmla="*/ 0 h 1069504"/>
                <a:gd name="connsiteX0" fmla="*/ 0 w 7633268"/>
                <a:gd name="connsiteY0" fmla="*/ 0 h 1069504"/>
                <a:gd name="connsiteX1" fmla="*/ 7633200 w 7633268"/>
                <a:gd name="connsiteY1" fmla="*/ 0 h 1069504"/>
                <a:gd name="connsiteX2" fmla="*/ 7628437 w 7633268"/>
                <a:gd name="connsiteY2" fmla="*/ 74628 h 1069504"/>
                <a:gd name="connsiteX3" fmla="*/ 6374457 w 7633268"/>
                <a:gd name="connsiteY3" fmla="*/ 69378 h 1069504"/>
                <a:gd name="connsiteX4" fmla="*/ 6364932 w 7633268"/>
                <a:gd name="connsiteY4" fmla="*/ 1059978 h 1069504"/>
                <a:gd name="connsiteX5" fmla="*/ 6303020 w 7633268"/>
                <a:gd name="connsiteY5" fmla="*/ 1069503 h 1069504"/>
                <a:gd name="connsiteX6" fmla="*/ 6307782 w 7633268"/>
                <a:gd name="connsiteY6" fmla="*/ 64615 h 1069504"/>
                <a:gd name="connsiteX7" fmla="*/ 5302895 w 7633268"/>
                <a:gd name="connsiteY7" fmla="*/ 55090 h 1069504"/>
                <a:gd name="connsiteX8" fmla="*/ 5298132 w 7633268"/>
                <a:gd name="connsiteY8" fmla="*/ 1055216 h 1069504"/>
                <a:gd name="connsiteX9" fmla="*/ 5221932 w 7633268"/>
                <a:gd name="connsiteY9" fmla="*/ 1055216 h 1069504"/>
                <a:gd name="connsiteX10" fmla="*/ 5231457 w 7633268"/>
                <a:gd name="connsiteY10" fmla="*/ 64615 h 1069504"/>
                <a:gd name="connsiteX11" fmla="*/ 3936058 w 7633268"/>
                <a:gd name="connsiteY11" fmla="*/ 64615 h 1069504"/>
                <a:gd name="connsiteX12" fmla="*/ 3931295 w 7633268"/>
                <a:gd name="connsiteY12" fmla="*/ 1069503 h 1069504"/>
                <a:gd name="connsiteX13" fmla="*/ 3859857 w 7633268"/>
                <a:gd name="connsiteY13" fmla="*/ 1069502 h 1069504"/>
                <a:gd name="connsiteX14" fmla="*/ 3864619 w 7633268"/>
                <a:gd name="connsiteY14" fmla="*/ 69378 h 1069504"/>
                <a:gd name="connsiteX15" fmla="*/ 3145483 w 7633268"/>
                <a:gd name="connsiteY15" fmla="*/ 69378 h 1069504"/>
                <a:gd name="connsiteX16" fmla="*/ 3145482 w 7633268"/>
                <a:gd name="connsiteY16" fmla="*/ 1064741 h 1069504"/>
                <a:gd name="connsiteX17" fmla="*/ 3064519 w 7633268"/>
                <a:gd name="connsiteY17" fmla="*/ 1069504 h 1069504"/>
                <a:gd name="connsiteX18" fmla="*/ 3074045 w 7633268"/>
                <a:gd name="connsiteY18" fmla="*/ 74141 h 1069504"/>
                <a:gd name="connsiteX19" fmla="*/ 2269182 w 7633268"/>
                <a:gd name="connsiteY19" fmla="*/ 69379 h 1069504"/>
                <a:gd name="connsiteX20" fmla="*/ 2259658 w 7633268"/>
                <a:gd name="connsiteY20" fmla="*/ 1064741 h 1069504"/>
                <a:gd name="connsiteX21" fmla="*/ 2188219 w 7633268"/>
                <a:gd name="connsiteY21" fmla="*/ 1064741 h 1069504"/>
                <a:gd name="connsiteX22" fmla="*/ 2188220 w 7633268"/>
                <a:gd name="connsiteY22" fmla="*/ 74142 h 1069504"/>
                <a:gd name="connsiteX23" fmla="*/ 783282 w 7633268"/>
                <a:gd name="connsiteY23" fmla="*/ 78905 h 1069504"/>
                <a:gd name="connsiteX24" fmla="*/ 788045 w 7633268"/>
                <a:gd name="connsiteY24" fmla="*/ 1055217 h 1069504"/>
                <a:gd name="connsiteX25" fmla="*/ 716607 w 7633268"/>
                <a:gd name="connsiteY25" fmla="*/ 1050454 h 1069504"/>
                <a:gd name="connsiteX26" fmla="*/ 711844 w 7633268"/>
                <a:gd name="connsiteY26" fmla="*/ 78905 h 1069504"/>
                <a:gd name="connsiteX27" fmla="*/ 0 w 7633268"/>
                <a:gd name="connsiteY27" fmla="*/ 77009 h 1069504"/>
                <a:gd name="connsiteX28" fmla="*/ 0 w 7633268"/>
                <a:gd name="connsiteY28" fmla="*/ 0 h 1069504"/>
                <a:gd name="connsiteX0" fmla="*/ 0 w 7628437"/>
                <a:gd name="connsiteY0" fmla="*/ 0 h 1069504"/>
                <a:gd name="connsiteX1" fmla="*/ 7623675 w 7628437"/>
                <a:gd name="connsiteY1" fmla="*/ 0 h 1069504"/>
                <a:gd name="connsiteX2" fmla="*/ 7628437 w 7628437"/>
                <a:gd name="connsiteY2" fmla="*/ 74628 h 1069504"/>
                <a:gd name="connsiteX3" fmla="*/ 6374457 w 7628437"/>
                <a:gd name="connsiteY3" fmla="*/ 69378 h 1069504"/>
                <a:gd name="connsiteX4" fmla="*/ 6364932 w 7628437"/>
                <a:gd name="connsiteY4" fmla="*/ 1059978 h 1069504"/>
                <a:gd name="connsiteX5" fmla="*/ 6303020 w 7628437"/>
                <a:gd name="connsiteY5" fmla="*/ 1069503 h 1069504"/>
                <a:gd name="connsiteX6" fmla="*/ 6307782 w 7628437"/>
                <a:gd name="connsiteY6" fmla="*/ 64615 h 1069504"/>
                <a:gd name="connsiteX7" fmla="*/ 5302895 w 7628437"/>
                <a:gd name="connsiteY7" fmla="*/ 55090 h 1069504"/>
                <a:gd name="connsiteX8" fmla="*/ 5298132 w 7628437"/>
                <a:gd name="connsiteY8" fmla="*/ 1055216 h 1069504"/>
                <a:gd name="connsiteX9" fmla="*/ 5221932 w 7628437"/>
                <a:gd name="connsiteY9" fmla="*/ 1055216 h 1069504"/>
                <a:gd name="connsiteX10" fmla="*/ 5231457 w 7628437"/>
                <a:gd name="connsiteY10" fmla="*/ 64615 h 1069504"/>
                <a:gd name="connsiteX11" fmla="*/ 3936058 w 7628437"/>
                <a:gd name="connsiteY11" fmla="*/ 64615 h 1069504"/>
                <a:gd name="connsiteX12" fmla="*/ 3931295 w 7628437"/>
                <a:gd name="connsiteY12" fmla="*/ 1069503 h 1069504"/>
                <a:gd name="connsiteX13" fmla="*/ 3859857 w 7628437"/>
                <a:gd name="connsiteY13" fmla="*/ 1069502 h 1069504"/>
                <a:gd name="connsiteX14" fmla="*/ 3864619 w 7628437"/>
                <a:gd name="connsiteY14" fmla="*/ 69378 h 1069504"/>
                <a:gd name="connsiteX15" fmla="*/ 3145483 w 7628437"/>
                <a:gd name="connsiteY15" fmla="*/ 69378 h 1069504"/>
                <a:gd name="connsiteX16" fmla="*/ 3145482 w 7628437"/>
                <a:gd name="connsiteY16" fmla="*/ 1064741 h 1069504"/>
                <a:gd name="connsiteX17" fmla="*/ 3064519 w 7628437"/>
                <a:gd name="connsiteY17" fmla="*/ 1069504 h 1069504"/>
                <a:gd name="connsiteX18" fmla="*/ 3074045 w 7628437"/>
                <a:gd name="connsiteY18" fmla="*/ 74141 h 1069504"/>
                <a:gd name="connsiteX19" fmla="*/ 2269182 w 7628437"/>
                <a:gd name="connsiteY19" fmla="*/ 69379 h 1069504"/>
                <a:gd name="connsiteX20" fmla="*/ 2259658 w 7628437"/>
                <a:gd name="connsiteY20" fmla="*/ 1064741 h 1069504"/>
                <a:gd name="connsiteX21" fmla="*/ 2188219 w 7628437"/>
                <a:gd name="connsiteY21" fmla="*/ 1064741 h 1069504"/>
                <a:gd name="connsiteX22" fmla="*/ 2188220 w 7628437"/>
                <a:gd name="connsiteY22" fmla="*/ 74142 h 1069504"/>
                <a:gd name="connsiteX23" fmla="*/ 783282 w 7628437"/>
                <a:gd name="connsiteY23" fmla="*/ 78905 h 1069504"/>
                <a:gd name="connsiteX24" fmla="*/ 788045 w 7628437"/>
                <a:gd name="connsiteY24" fmla="*/ 1055217 h 1069504"/>
                <a:gd name="connsiteX25" fmla="*/ 716607 w 7628437"/>
                <a:gd name="connsiteY25" fmla="*/ 1050454 h 1069504"/>
                <a:gd name="connsiteX26" fmla="*/ 711844 w 7628437"/>
                <a:gd name="connsiteY26" fmla="*/ 78905 h 1069504"/>
                <a:gd name="connsiteX27" fmla="*/ 0 w 7628437"/>
                <a:gd name="connsiteY27" fmla="*/ 77009 h 1069504"/>
                <a:gd name="connsiteX28" fmla="*/ 0 w 7628437"/>
                <a:gd name="connsiteY28" fmla="*/ 0 h 1069504"/>
                <a:gd name="connsiteX0" fmla="*/ 0 w 7630924"/>
                <a:gd name="connsiteY0" fmla="*/ 0 h 1069504"/>
                <a:gd name="connsiteX1" fmla="*/ 7630819 w 7630924"/>
                <a:gd name="connsiteY1" fmla="*/ 0 h 1069504"/>
                <a:gd name="connsiteX2" fmla="*/ 7628437 w 7630924"/>
                <a:gd name="connsiteY2" fmla="*/ 74628 h 1069504"/>
                <a:gd name="connsiteX3" fmla="*/ 6374457 w 7630924"/>
                <a:gd name="connsiteY3" fmla="*/ 69378 h 1069504"/>
                <a:gd name="connsiteX4" fmla="*/ 6364932 w 7630924"/>
                <a:gd name="connsiteY4" fmla="*/ 1059978 h 1069504"/>
                <a:gd name="connsiteX5" fmla="*/ 6303020 w 7630924"/>
                <a:gd name="connsiteY5" fmla="*/ 1069503 h 1069504"/>
                <a:gd name="connsiteX6" fmla="*/ 6307782 w 7630924"/>
                <a:gd name="connsiteY6" fmla="*/ 64615 h 1069504"/>
                <a:gd name="connsiteX7" fmla="*/ 5302895 w 7630924"/>
                <a:gd name="connsiteY7" fmla="*/ 55090 h 1069504"/>
                <a:gd name="connsiteX8" fmla="*/ 5298132 w 7630924"/>
                <a:gd name="connsiteY8" fmla="*/ 1055216 h 1069504"/>
                <a:gd name="connsiteX9" fmla="*/ 5221932 w 7630924"/>
                <a:gd name="connsiteY9" fmla="*/ 1055216 h 1069504"/>
                <a:gd name="connsiteX10" fmla="*/ 5231457 w 7630924"/>
                <a:gd name="connsiteY10" fmla="*/ 64615 h 1069504"/>
                <a:gd name="connsiteX11" fmla="*/ 3936058 w 7630924"/>
                <a:gd name="connsiteY11" fmla="*/ 64615 h 1069504"/>
                <a:gd name="connsiteX12" fmla="*/ 3931295 w 7630924"/>
                <a:gd name="connsiteY12" fmla="*/ 1069503 h 1069504"/>
                <a:gd name="connsiteX13" fmla="*/ 3859857 w 7630924"/>
                <a:gd name="connsiteY13" fmla="*/ 1069502 h 1069504"/>
                <a:gd name="connsiteX14" fmla="*/ 3864619 w 7630924"/>
                <a:gd name="connsiteY14" fmla="*/ 69378 h 1069504"/>
                <a:gd name="connsiteX15" fmla="*/ 3145483 w 7630924"/>
                <a:gd name="connsiteY15" fmla="*/ 69378 h 1069504"/>
                <a:gd name="connsiteX16" fmla="*/ 3145482 w 7630924"/>
                <a:gd name="connsiteY16" fmla="*/ 1064741 h 1069504"/>
                <a:gd name="connsiteX17" fmla="*/ 3064519 w 7630924"/>
                <a:gd name="connsiteY17" fmla="*/ 1069504 h 1069504"/>
                <a:gd name="connsiteX18" fmla="*/ 3074045 w 7630924"/>
                <a:gd name="connsiteY18" fmla="*/ 74141 h 1069504"/>
                <a:gd name="connsiteX19" fmla="*/ 2269182 w 7630924"/>
                <a:gd name="connsiteY19" fmla="*/ 69379 h 1069504"/>
                <a:gd name="connsiteX20" fmla="*/ 2259658 w 7630924"/>
                <a:gd name="connsiteY20" fmla="*/ 1064741 h 1069504"/>
                <a:gd name="connsiteX21" fmla="*/ 2188219 w 7630924"/>
                <a:gd name="connsiteY21" fmla="*/ 1064741 h 1069504"/>
                <a:gd name="connsiteX22" fmla="*/ 2188220 w 7630924"/>
                <a:gd name="connsiteY22" fmla="*/ 74142 h 1069504"/>
                <a:gd name="connsiteX23" fmla="*/ 783282 w 7630924"/>
                <a:gd name="connsiteY23" fmla="*/ 78905 h 1069504"/>
                <a:gd name="connsiteX24" fmla="*/ 788045 w 7630924"/>
                <a:gd name="connsiteY24" fmla="*/ 1055217 h 1069504"/>
                <a:gd name="connsiteX25" fmla="*/ 716607 w 7630924"/>
                <a:gd name="connsiteY25" fmla="*/ 1050454 h 1069504"/>
                <a:gd name="connsiteX26" fmla="*/ 711844 w 7630924"/>
                <a:gd name="connsiteY26" fmla="*/ 78905 h 1069504"/>
                <a:gd name="connsiteX27" fmla="*/ 0 w 7630924"/>
                <a:gd name="connsiteY27" fmla="*/ 77009 h 1069504"/>
                <a:gd name="connsiteX28" fmla="*/ 0 w 7630924"/>
                <a:gd name="connsiteY28" fmla="*/ 0 h 1069504"/>
                <a:gd name="connsiteX0" fmla="*/ 0 w 7628437"/>
                <a:gd name="connsiteY0" fmla="*/ 0 h 1069504"/>
                <a:gd name="connsiteX1" fmla="*/ 7626057 w 7628437"/>
                <a:gd name="connsiteY1" fmla="*/ 0 h 1069504"/>
                <a:gd name="connsiteX2" fmla="*/ 7628437 w 7628437"/>
                <a:gd name="connsiteY2" fmla="*/ 74628 h 1069504"/>
                <a:gd name="connsiteX3" fmla="*/ 6374457 w 7628437"/>
                <a:gd name="connsiteY3" fmla="*/ 69378 h 1069504"/>
                <a:gd name="connsiteX4" fmla="*/ 6364932 w 7628437"/>
                <a:gd name="connsiteY4" fmla="*/ 1059978 h 1069504"/>
                <a:gd name="connsiteX5" fmla="*/ 6303020 w 7628437"/>
                <a:gd name="connsiteY5" fmla="*/ 1069503 h 1069504"/>
                <a:gd name="connsiteX6" fmla="*/ 6307782 w 7628437"/>
                <a:gd name="connsiteY6" fmla="*/ 64615 h 1069504"/>
                <a:gd name="connsiteX7" fmla="*/ 5302895 w 7628437"/>
                <a:gd name="connsiteY7" fmla="*/ 55090 h 1069504"/>
                <a:gd name="connsiteX8" fmla="*/ 5298132 w 7628437"/>
                <a:gd name="connsiteY8" fmla="*/ 1055216 h 1069504"/>
                <a:gd name="connsiteX9" fmla="*/ 5221932 w 7628437"/>
                <a:gd name="connsiteY9" fmla="*/ 1055216 h 1069504"/>
                <a:gd name="connsiteX10" fmla="*/ 5231457 w 7628437"/>
                <a:gd name="connsiteY10" fmla="*/ 64615 h 1069504"/>
                <a:gd name="connsiteX11" fmla="*/ 3936058 w 7628437"/>
                <a:gd name="connsiteY11" fmla="*/ 64615 h 1069504"/>
                <a:gd name="connsiteX12" fmla="*/ 3931295 w 7628437"/>
                <a:gd name="connsiteY12" fmla="*/ 1069503 h 1069504"/>
                <a:gd name="connsiteX13" fmla="*/ 3859857 w 7628437"/>
                <a:gd name="connsiteY13" fmla="*/ 1069502 h 1069504"/>
                <a:gd name="connsiteX14" fmla="*/ 3864619 w 7628437"/>
                <a:gd name="connsiteY14" fmla="*/ 69378 h 1069504"/>
                <a:gd name="connsiteX15" fmla="*/ 3145483 w 7628437"/>
                <a:gd name="connsiteY15" fmla="*/ 69378 h 1069504"/>
                <a:gd name="connsiteX16" fmla="*/ 3145482 w 7628437"/>
                <a:gd name="connsiteY16" fmla="*/ 1064741 h 1069504"/>
                <a:gd name="connsiteX17" fmla="*/ 3064519 w 7628437"/>
                <a:gd name="connsiteY17" fmla="*/ 1069504 h 1069504"/>
                <a:gd name="connsiteX18" fmla="*/ 3074045 w 7628437"/>
                <a:gd name="connsiteY18" fmla="*/ 74141 h 1069504"/>
                <a:gd name="connsiteX19" fmla="*/ 2269182 w 7628437"/>
                <a:gd name="connsiteY19" fmla="*/ 69379 h 1069504"/>
                <a:gd name="connsiteX20" fmla="*/ 2259658 w 7628437"/>
                <a:gd name="connsiteY20" fmla="*/ 1064741 h 1069504"/>
                <a:gd name="connsiteX21" fmla="*/ 2188219 w 7628437"/>
                <a:gd name="connsiteY21" fmla="*/ 1064741 h 1069504"/>
                <a:gd name="connsiteX22" fmla="*/ 2188220 w 7628437"/>
                <a:gd name="connsiteY22" fmla="*/ 74142 h 1069504"/>
                <a:gd name="connsiteX23" fmla="*/ 783282 w 7628437"/>
                <a:gd name="connsiteY23" fmla="*/ 78905 h 1069504"/>
                <a:gd name="connsiteX24" fmla="*/ 788045 w 7628437"/>
                <a:gd name="connsiteY24" fmla="*/ 1055217 h 1069504"/>
                <a:gd name="connsiteX25" fmla="*/ 716607 w 7628437"/>
                <a:gd name="connsiteY25" fmla="*/ 1050454 h 1069504"/>
                <a:gd name="connsiteX26" fmla="*/ 711844 w 7628437"/>
                <a:gd name="connsiteY26" fmla="*/ 78905 h 1069504"/>
                <a:gd name="connsiteX27" fmla="*/ 0 w 7628437"/>
                <a:gd name="connsiteY27" fmla="*/ 77009 h 1069504"/>
                <a:gd name="connsiteX28" fmla="*/ 0 w 7628437"/>
                <a:gd name="connsiteY28" fmla="*/ 0 h 1069504"/>
                <a:gd name="connsiteX0" fmla="*/ 0 w 7628437"/>
                <a:gd name="connsiteY0" fmla="*/ 0 h 1069504"/>
                <a:gd name="connsiteX1" fmla="*/ 7626057 w 7628437"/>
                <a:gd name="connsiteY1" fmla="*/ 0 h 1069504"/>
                <a:gd name="connsiteX2" fmla="*/ 7628437 w 7628437"/>
                <a:gd name="connsiteY2" fmla="*/ 74628 h 1069504"/>
                <a:gd name="connsiteX3" fmla="*/ 6374457 w 7628437"/>
                <a:gd name="connsiteY3" fmla="*/ 69378 h 1069504"/>
                <a:gd name="connsiteX4" fmla="*/ 6364932 w 7628437"/>
                <a:gd name="connsiteY4" fmla="*/ 1059978 h 1069504"/>
                <a:gd name="connsiteX5" fmla="*/ 6303020 w 7628437"/>
                <a:gd name="connsiteY5" fmla="*/ 1057597 h 1069504"/>
                <a:gd name="connsiteX6" fmla="*/ 6307782 w 7628437"/>
                <a:gd name="connsiteY6" fmla="*/ 64615 h 1069504"/>
                <a:gd name="connsiteX7" fmla="*/ 5302895 w 7628437"/>
                <a:gd name="connsiteY7" fmla="*/ 55090 h 1069504"/>
                <a:gd name="connsiteX8" fmla="*/ 5298132 w 7628437"/>
                <a:gd name="connsiteY8" fmla="*/ 1055216 h 1069504"/>
                <a:gd name="connsiteX9" fmla="*/ 5221932 w 7628437"/>
                <a:gd name="connsiteY9" fmla="*/ 1055216 h 1069504"/>
                <a:gd name="connsiteX10" fmla="*/ 5231457 w 7628437"/>
                <a:gd name="connsiteY10" fmla="*/ 64615 h 1069504"/>
                <a:gd name="connsiteX11" fmla="*/ 3936058 w 7628437"/>
                <a:gd name="connsiteY11" fmla="*/ 64615 h 1069504"/>
                <a:gd name="connsiteX12" fmla="*/ 3931295 w 7628437"/>
                <a:gd name="connsiteY12" fmla="*/ 1069503 h 1069504"/>
                <a:gd name="connsiteX13" fmla="*/ 3859857 w 7628437"/>
                <a:gd name="connsiteY13" fmla="*/ 1069502 h 1069504"/>
                <a:gd name="connsiteX14" fmla="*/ 3864619 w 7628437"/>
                <a:gd name="connsiteY14" fmla="*/ 69378 h 1069504"/>
                <a:gd name="connsiteX15" fmla="*/ 3145483 w 7628437"/>
                <a:gd name="connsiteY15" fmla="*/ 69378 h 1069504"/>
                <a:gd name="connsiteX16" fmla="*/ 3145482 w 7628437"/>
                <a:gd name="connsiteY16" fmla="*/ 1064741 h 1069504"/>
                <a:gd name="connsiteX17" fmla="*/ 3064519 w 7628437"/>
                <a:gd name="connsiteY17" fmla="*/ 1069504 h 1069504"/>
                <a:gd name="connsiteX18" fmla="*/ 3074045 w 7628437"/>
                <a:gd name="connsiteY18" fmla="*/ 74141 h 1069504"/>
                <a:gd name="connsiteX19" fmla="*/ 2269182 w 7628437"/>
                <a:gd name="connsiteY19" fmla="*/ 69379 h 1069504"/>
                <a:gd name="connsiteX20" fmla="*/ 2259658 w 7628437"/>
                <a:gd name="connsiteY20" fmla="*/ 1064741 h 1069504"/>
                <a:gd name="connsiteX21" fmla="*/ 2188219 w 7628437"/>
                <a:gd name="connsiteY21" fmla="*/ 1064741 h 1069504"/>
                <a:gd name="connsiteX22" fmla="*/ 2188220 w 7628437"/>
                <a:gd name="connsiteY22" fmla="*/ 74142 h 1069504"/>
                <a:gd name="connsiteX23" fmla="*/ 783282 w 7628437"/>
                <a:gd name="connsiteY23" fmla="*/ 78905 h 1069504"/>
                <a:gd name="connsiteX24" fmla="*/ 788045 w 7628437"/>
                <a:gd name="connsiteY24" fmla="*/ 1055217 h 1069504"/>
                <a:gd name="connsiteX25" fmla="*/ 716607 w 7628437"/>
                <a:gd name="connsiteY25" fmla="*/ 1050454 h 1069504"/>
                <a:gd name="connsiteX26" fmla="*/ 711844 w 7628437"/>
                <a:gd name="connsiteY26" fmla="*/ 78905 h 1069504"/>
                <a:gd name="connsiteX27" fmla="*/ 0 w 7628437"/>
                <a:gd name="connsiteY27" fmla="*/ 77009 h 1069504"/>
                <a:gd name="connsiteX28" fmla="*/ 0 w 7628437"/>
                <a:gd name="connsiteY28" fmla="*/ 0 h 1069504"/>
                <a:gd name="connsiteX0" fmla="*/ 0 w 7628437"/>
                <a:gd name="connsiteY0" fmla="*/ 0 h 1069504"/>
                <a:gd name="connsiteX1" fmla="*/ 7626057 w 7628437"/>
                <a:gd name="connsiteY1" fmla="*/ 0 h 1069504"/>
                <a:gd name="connsiteX2" fmla="*/ 7628437 w 7628437"/>
                <a:gd name="connsiteY2" fmla="*/ 74628 h 1069504"/>
                <a:gd name="connsiteX3" fmla="*/ 6364932 w 7628437"/>
                <a:gd name="connsiteY3" fmla="*/ 66997 h 1069504"/>
                <a:gd name="connsiteX4" fmla="*/ 6364932 w 7628437"/>
                <a:gd name="connsiteY4" fmla="*/ 1059978 h 1069504"/>
                <a:gd name="connsiteX5" fmla="*/ 6303020 w 7628437"/>
                <a:gd name="connsiteY5" fmla="*/ 1057597 h 1069504"/>
                <a:gd name="connsiteX6" fmla="*/ 6307782 w 7628437"/>
                <a:gd name="connsiteY6" fmla="*/ 64615 h 1069504"/>
                <a:gd name="connsiteX7" fmla="*/ 5302895 w 7628437"/>
                <a:gd name="connsiteY7" fmla="*/ 55090 h 1069504"/>
                <a:gd name="connsiteX8" fmla="*/ 5298132 w 7628437"/>
                <a:gd name="connsiteY8" fmla="*/ 1055216 h 1069504"/>
                <a:gd name="connsiteX9" fmla="*/ 5221932 w 7628437"/>
                <a:gd name="connsiteY9" fmla="*/ 1055216 h 1069504"/>
                <a:gd name="connsiteX10" fmla="*/ 5231457 w 7628437"/>
                <a:gd name="connsiteY10" fmla="*/ 64615 h 1069504"/>
                <a:gd name="connsiteX11" fmla="*/ 3936058 w 7628437"/>
                <a:gd name="connsiteY11" fmla="*/ 64615 h 1069504"/>
                <a:gd name="connsiteX12" fmla="*/ 3931295 w 7628437"/>
                <a:gd name="connsiteY12" fmla="*/ 1069503 h 1069504"/>
                <a:gd name="connsiteX13" fmla="*/ 3859857 w 7628437"/>
                <a:gd name="connsiteY13" fmla="*/ 1069502 h 1069504"/>
                <a:gd name="connsiteX14" fmla="*/ 3864619 w 7628437"/>
                <a:gd name="connsiteY14" fmla="*/ 69378 h 1069504"/>
                <a:gd name="connsiteX15" fmla="*/ 3145483 w 7628437"/>
                <a:gd name="connsiteY15" fmla="*/ 69378 h 1069504"/>
                <a:gd name="connsiteX16" fmla="*/ 3145482 w 7628437"/>
                <a:gd name="connsiteY16" fmla="*/ 1064741 h 1069504"/>
                <a:gd name="connsiteX17" fmla="*/ 3064519 w 7628437"/>
                <a:gd name="connsiteY17" fmla="*/ 1069504 h 1069504"/>
                <a:gd name="connsiteX18" fmla="*/ 3074045 w 7628437"/>
                <a:gd name="connsiteY18" fmla="*/ 74141 h 1069504"/>
                <a:gd name="connsiteX19" fmla="*/ 2269182 w 7628437"/>
                <a:gd name="connsiteY19" fmla="*/ 69379 h 1069504"/>
                <a:gd name="connsiteX20" fmla="*/ 2259658 w 7628437"/>
                <a:gd name="connsiteY20" fmla="*/ 1064741 h 1069504"/>
                <a:gd name="connsiteX21" fmla="*/ 2188219 w 7628437"/>
                <a:gd name="connsiteY21" fmla="*/ 1064741 h 1069504"/>
                <a:gd name="connsiteX22" fmla="*/ 2188220 w 7628437"/>
                <a:gd name="connsiteY22" fmla="*/ 74142 h 1069504"/>
                <a:gd name="connsiteX23" fmla="*/ 783282 w 7628437"/>
                <a:gd name="connsiteY23" fmla="*/ 78905 h 1069504"/>
                <a:gd name="connsiteX24" fmla="*/ 788045 w 7628437"/>
                <a:gd name="connsiteY24" fmla="*/ 1055217 h 1069504"/>
                <a:gd name="connsiteX25" fmla="*/ 716607 w 7628437"/>
                <a:gd name="connsiteY25" fmla="*/ 1050454 h 1069504"/>
                <a:gd name="connsiteX26" fmla="*/ 711844 w 7628437"/>
                <a:gd name="connsiteY26" fmla="*/ 78905 h 1069504"/>
                <a:gd name="connsiteX27" fmla="*/ 0 w 7628437"/>
                <a:gd name="connsiteY27" fmla="*/ 77009 h 1069504"/>
                <a:gd name="connsiteX28" fmla="*/ 0 w 7628437"/>
                <a:gd name="connsiteY28" fmla="*/ 0 h 1069504"/>
                <a:gd name="connsiteX0" fmla="*/ 0 w 7628437"/>
                <a:gd name="connsiteY0" fmla="*/ 0 h 1069504"/>
                <a:gd name="connsiteX1" fmla="*/ 7626057 w 7628437"/>
                <a:gd name="connsiteY1" fmla="*/ 0 h 1069504"/>
                <a:gd name="connsiteX2" fmla="*/ 7628437 w 7628437"/>
                <a:gd name="connsiteY2" fmla="*/ 65103 h 1069504"/>
                <a:gd name="connsiteX3" fmla="*/ 6364932 w 7628437"/>
                <a:gd name="connsiteY3" fmla="*/ 66997 h 1069504"/>
                <a:gd name="connsiteX4" fmla="*/ 6364932 w 7628437"/>
                <a:gd name="connsiteY4" fmla="*/ 1059978 h 1069504"/>
                <a:gd name="connsiteX5" fmla="*/ 6303020 w 7628437"/>
                <a:gd name="connsiteY5" fmla="*/ 1057597 h 1069504"/>
                <a:gd name="connsiteX6" fmla="*/ 6307782 w 7628437"/>
                <a:gd name="connsiteY6" fmla="*/ 64615 h 1069504"/>
                <a:gd name="connsiteX7" fmla="*/ 5302895 w 7628437"/>
                <a:gd name="connsiteY7" fmla="*/ 55090 h 1069504"/>
                <a:gd name="connsiteX8" fmla="*/ 5298132 w 7628437"/>
                <a:gd name="connsiteY8" fmla="*/ 1055216 h 1069504"/>
                <a:gd name="connsiteX9" fmla="*/ 5221932 w 7628437"/>
                <a:gd name="connsiteY9" fmla="*/ 1055216 h 1069504"/>
                <a:gd name="connsiteX10" fmla="*/ 5231457 w 7628437"/>
                <a:gd name="connsiteY10" fmla="*/ 64615 h 1069504"/>
                <a:gd name="connsiteX11" fmla="*/ 3936058 w 7628437"/>
                <a:gd name="connsiteY11" fmla="*/ 64615 h 1069504"/>
                <a:gd name="connsiteX12" fmla="*/ 3931295 w 7628437"/>
                <a:gd name="connsiteY12" fmla="*/ 1069503 h 1069504"/>
                <a:gd name="connsiteX13" fmla="*/ 3859857 w 7628437"/>
                <a:gd name="connsiteY13" fmla="*/ 1069502 h 1069504"/>
                <a:gd name="connsiteX14" fmla="*/ 3864619 w 7628437"/>
                <a:gd name="connsiteY14" fmla="*/ 69378 h 1069504"/>
                <a:gd name="connsiteX15" fmla="*/ 3145483 w 7628437"/>
                <a:gd name="connsiteY15" fmla="*/ 69378 h 1069504"/>
                <a:gd name="connsiteX16" fmla="*/ 3145482 w 7628437"/>
                <a:gd name="connsiteY16" fmla="*/ 1064741 h 1069504"/>
                <a:gd name="connsiteX17" fmla="*/ 3064519 w 7628437"/>
                <a:gd name="connsiteY17" fmla="*/ 1069504 h 1069504"/>
                <a:gd name="connsiteX18" fmla="*/ 3074045 w 7628437"/>
                <a:gd name="connsiteY18" fmla="*/ 74141 h 1069504"/>
                <a:gd name="connsiteX19" fmla="*/ 2269182 w 7628437"/>
                <a:gd name="connsiteY19" fmla="*/ 69379 h 1069504"/>
                <a:gd name="connsiteX20" fmla="*/ 2259658 w 7628437"/>
                <a:gd name="connsiteY20" fmla="*/ 1064741 h 1069504"/>
                <a:gd name="connsiteX21" fmla="*/ 2188219 w 7628437"/>
                <a:gd name="connsiteY21" fmla="*/ 1064741 h 1069504"/>
                <a:gd name="connsiteX22" fmla="*/ 2188220 w 7628437"/>
                <a:gd name="connsiteY22" fmla="*/ 74142 h 1069504"/>
                <a:gd name="connsiteX23" fmla="*/ 783282 w 7628437"/>
                <a:gd name="connsiteY23" fmla="*/ 78905 h 1069504"/>
                <a:gd name="connsiteX24" fmla="*/ 788045 w 7628437"/>
                <a:gd name="connsiteY24" fmla="*/ 1055217 h 1069504"/>
                <a:gd name="connsiteX25" fmla="*/ 716607 w 7628437"/>
                <a:gd name="connsiteY25" fmla="*/ 1050454 h 1069504"/>
                <a:gd name="connsiteX26" fmla="*/ 711844 w 7628437"/>
                <a:gd name="connsiteY26" fmla="*/ 78905 h 1069504"/>
                <a:gd name="connsiteX27" fmla="*/ 0 w 7628437"/>
                <a:gd name="connsiteY27" fmla="*/ 77009 h 1069504"/>
                <a:gd name="connsiteX28" fmla="*/ 0 w 7628437"/>
                <a:gd name="connsiteY28" fmla="*/ 0 h 1069504"/>
                <a:gd name="connsiteX0" fmla="*/ 0 w 7628437"/>
                <a:gd name="connsiteY0" fmla="*/ 0 h 1069504"/>
                <a:gd name="connsiteX1" fmla="*/ 7626057 w 7628437"/>
                <a:gd name="connsiteY1" fmla="*/ 0 h 1069504"/>
                <a:gd name="connsiteX2" fmla="*/ 7628437 w 7628437"/>
                <a:gd name="connsiteY2" fmla="*/ 65103 h 1069504"/>
                <a:gd name="connsiteX3" fmla="*/ 6364932 w 7628437"/>
                <a:gd name="connsiteY3" fmla="*/ 66997 h 1069504"/>
                <a:gd name="connsiteX4" fmla="*/ 6364932 w 7628437"/>
                <a:gd name="connsiteY4" fmla="*/ 1059978 h 1069504"/>
                <a:gd name="connsiteX5" fmla="*/ 6303020 w 7628437"/>
                <a:gd name="connsiteY5" fmla="*/ 1057597 h 1069504"/>
                <a:gd name="connsiteX6" fmla="*/ 6307782 w 7628437"/>
                <a:gd name="connsiteY6" fmla="*/ 64615 h 1069504"/>
                <a:gd name="connsiteX7" fmla="*/ 5298133 w 7628437"/>
                <a:gd name="connsiteY7" fmla="*/ 62234 h 1069504"/>
                <a:gd name="connsiteX8" fmla="*/ 5298132 w 7628437"/>
                <a:gd name="connsiteY8" fmla="*/ 1055216 h 1069504"/>
                <a:gd name="connsiteX9" fmla="*/ 5221932 w 7628437"/>
                <a:gd name="connsiteY9" fmla="*/ 1055216 h 1069504"/>
                <a:gd name="connsiteX10" fmla="*/ 5231457 w 7628437"/>
                <a:gd name="connsiteY10" fmla="*/ 64615 h 1069504"/>
                <a:gd name="connsiteX11" fmla="*/ 3936058 w 7628437"/>
                <a:gd name="connsiteY11" fmla="*/ 64615 h 1069504"/>
                <a:gd name="connsiteX12" fmla="*/ 3931295 w 7628437"/>
                <a:gd name="connsiteY12" fmla="*/ 1069503 h 1069504"/>
                <a:gd name="connsiteX13" fmla="*/ 3859857 w 7628437"/>
                <a:gd name="connsiteY13" fmla="*/ 1069502 h 1069504"/>
                <a:gd name="connsiteX14" fmla="*/ 3864619 w 7628437"/>
                <a:gd name="connsiteY14" fmla="*/ 69378 h 1069504"/>
                <a:gd name="connsiteX15" fmla="*/ 3145483 w 7628437"/>
                <a:gd name="connsiteY15" fmla="*/ 69378 h 1069504"/>
                <a:gd name="connsiteX16" fmla="*/ 3145482 w 7628437"/>
                <a:gd name="connsiteY16" fmla="*/ 1064741 h 1069504"/>
                <a:gd name="connsiteX17" fmla="*/ 3064519 w 7628437"/>
                <a:gd name="connsiteY17" fmla="*/ 1069504 h 1069504"/>
                <a:gd name="connsiteX18" fmla="*/ 3074045 w 7628437"/>
                <a:gd name="connsiteY18" fmla="*/ 74141 h 1069504"/>
                <a:gd name="connsiteX19" fmla="*/ 2269182 w 7628437"/>
                <a:gd name="connsiteY19" fmla="*/ 69379 h 1069504"/>
                <a:gd name="connsiteX20" fmla="*/ 2259658 w 7628437"/>
                <a:gd name="connsiteY20" fmla="*/ 1064741 h 1069504"/>
                <a:gd name="connsiteX21" fmla="*/ 2188219 w 7628437"/>
                <a:gd name="connsiteY21" fmla="*/ 1064741 h 1069504"/>
                <a:gd name="connsiteX22" fmla="*/ 2188220 w 7628437"/>
                <a:gd name="connsiteY22" fmla="*/ 74142 h 1069504"/>
                <a:gd name="connsiteX23" fmla="*/ 783282 w 7628437"/>
                <a:gd name="connsiteY23" fmla="*/ 78905 h 1069504"/>
                <a:gd name="connsiteX24" fmla="*/ 788045 w 7628437"/>
                <a:gd name="connsiteY24" fmla="*/ 1055217 h 1069504"/>
                <a:gd name="connsiteX25" fmla="*/ 716607 w 7628437"/>
                <a:gd name="connsiteY25" fmla="*/ 1050454 h 1069504"/>
                <a:gd name="connsiteX26" fmla="*/ 711844 w 7628437"/>
                <a:gd name="connsiteY26" fmla="*/ 78905 h 1069504"/>
                <a:gd name="connsiteX27" fmla="*/ 0 w 7628437"/>
                <a:gd name="connsiteY27" fmla="*/ 77009 h 1069504"/>
                <a:gd name="connsiteX28" fmla="*/ 0 w 7628437"/>
                <a:gd name="connsiteY28" fmla="*/ 0 h 1069504"/>
                <a:gd name="connsiteX0" fmla="*/ 0 w 7628437"/>
                <a:gd name="connsiteY0" fmla="*/ 0 h 1069504"/>
                <a:gd name="connsiteX1" fmla="*/ 7626057 w 7628437"/>
                <a:gd name="connsiteY1" fmla="*/ 0 h 1069504"/>
                <a:gd name="connsiteX2" fmla="*/ 7628437 w 7628437"/>
                <a:gd name="connsiteY2" fmla="*/ 65103 h 1069504"/>
                <a:gd name="connsiteX3" fmla="*/ 6364932 w 7628437"/>
                <a:gd name="connsiteY3" fmla="*/ 66997 h 1069504"/>
                <a:gd name="connsiteX4" fmla="*/ 6364932 w 7628437"/>
                <a:gd name="connsiteY4" fmla="*/ 1059978 h 1069504"/>
                <a:gd name="connsiteX5" fmla="*/ 6303020 w 7628437"/>
                <a:gd name="connsiteY5" fmla="*/ 1057597 h 1069504"/>
                <a:gd name="connsiteX6" fmla="*/ 6307782 w 7628437"/>
                <a:gd name="connsiteY6" fmla="*/ 64615 h 1069504"/>
                <a:gd name="connsiteX7" fmla="*/ 5302895 w 7628437"/>
                <a:gd name="connsiteY7" fmla="*/ 57471 h 1069504"/>
                <a:gd name="connsiteX8" fmla="*/ 5298132 w 7628437"/>
                <a:gd name="connsiteY8" fmla="*/ 1055216 h 1069504"/>
                <a:gd name="connsiteX9" fmla="*/ 5221932 w 7628437"/>
                <a:gd name="connsiteY9" fmla="*/ 1055216 h 1069504"/>
                <a:gd name="connsiteX10" fmla="*/ 5231457 w 7628437"/>
                <a:gd name="connsiteY10" fmla="*/ 64615 h 1069504"/>
                <a:gd name="connsiteX11" fmla="*/ 3936058 w 7628437"/>
                <a:gd name="connsiteY11" fmla="*/ 64615 h 1069504"/>
                <a:gd name="connsiteX12" fmla="*/ 3931295 w 7628437"/>
                <a:gd name="connsiteY12" fmla="*/ 1069503 h 1069504"/>
                <a:gd name="connsiteX13" fmla="*/ 3859857 w 7628437"/>
                <a:gd name="connsiteY13" fmla="*/ 1069502 h 1069504"/>
                <a:gd name="connsiteX14" fmla="*/ 3864619 w 7628437"/>
                <a:gd name="connsiteY14" fmla="*/ 69378 h 1069504"/>
                <a:gd name="connsiteX15" fmla="*/ 3145483 w 7628437"/>
                <a:gd name="connsiteY15" fmla="*/ 69378 h 1069504"/>
                <a:gd name="connsiteX16" fmla="*/ 3145482 w 7628437"/>
                <a:gd name="connsiteY16" fmla="*/ 1064741 h 1069504"/>
                <a:gd name="connsiteX17" fmla="*/ 3064519 w 7628437"/>
                <a:gd name="connsiteY17" fmla="*/ 1069504 h 1069504"/>
                <a:gd name="connsiteX18" fmla="*/ 3074045 w 7628437"/>
                <a:gd name="connsiteY18" fmla="*/ 74141 h 1069504"/>
                <a:gd name="connsiteX19" fmla="*/ 2269182 w 7628437"/>
                <a:gd name="connsiteY19" fmla="*/ 69379 h 1069504"/>
                <a:gd name="connsiteX20" fmla="*/ 2259658 w 7628437"/>
                <a:gd name="connsiteY20" fmla="*/ 1064741 h 1069504"/>
                <a:gd name="connsiteX21" fmla="*/ 2188219 w 7628437"/>
                <a:gd name="connsiteY21" fmla="*/ 1064741 h 1069504"/>
                <a:gd name="connsiteX22" fmla="*/ 2188220 w 7628437"/>
                <a:gd name="connsiteY22" fmla="*/ 74142 h 1069504"/>
                <a:gd name="connsiteX23" fmla="*/ 783282 w 7628437"/>
                <a:gd name="connsiteY23" fmla="*/ 78905 h 1069504"/>
                <a:gd name="connsiteX24" fmla="*/ 788045 w 7628437"/>
                <a:gd name="connsiteY24" fmla="*/ 1055217 h 1069504"/>
                <a:gd name="connsiteX25" fmla="*/ 716607 w 7628437"/>
                <a:gd name="connsiteY25" fmla="*/ 1050454 h 1069504"/>
                <a:gd name="connsiteX26" fmla="*/ 711844 w 7628437"/>
                <a:gd name="connsiteY26" fmla="*/ 78905 h 1069504"/>
                <a:gd name="connsiteX27" fmla="*/ 0 w 7628437"/>
                <a:gd name="connsiteY27" fmla="*/ 77009 h 1069504"/>
                <a:gd name="connsiteX28" fmla="*/ 0 w 7628437"/>
                <a:gd name="connsiteY28" fmla="*/ 0 h 1069504"/>
                <a:gd name="connsiteX0" fmla="*/ 0 w 7628437"/>
                <a:gd name="connsiteY0" fmla="*/ 0 h 1069504"/>
                <a:gd name="connsiteX1" fmla="*/ 7626057 w 7628437"/>
                <a:gd name="connsiteY1" fmla="*/ 0 h 1069504"/>
                <a:gd name="connsiteX2" fmla="*/ 7628437 w 7628437"/>
                <a:gd name="connsiteY2" fmla="*/ 65103 h 1069504"/>
                <a:gd name="connsiteX3" fmla="*/ 6364932 w 7628437"/>
                <a:gd name="connsiteY3" fmla="*/ 66997 h 1069504"/>
                <a:gd name="connsiteX4" fmla="*/ 6364932 w 7628437"/>
                <a:gd name="connsiteY4" fmla="*/ 1059978 h 1069504"/>
                <a:gd name="connsiteX5" fmla="*/ 6303020 w 7628437"/>
                <a:gd name="connsiteY5" fmla="*/ 1057597 h 1069504"/>
                <a:gd name="connsiteX6" fmla="*/ 6307782 w 7628437"/>
                <a:gd name="connsiteY6" fmla="*/ 64615 h 1069504"/>
                <a:gd name="connsiteX7" fmla="*/ 5295752 w 7628437"/>
                <a:gd name="connsiteY7" fmla="*/ 64615 h 1069504"/>
                <a:gd name="connsiteX8" fmla="*/ 5298132 w 7628437"/>
                <a:gd name="connsiteY8" fmla="*/ 1055216 h 1069504"/>
                <a:gd name="connsiteX9" fmla="*/ 5221932 w 7628437"/>
                <a:gd name="connsiteY9" fmla="*/ 1055216 h 1069504"/>
                <a:gd name="connsiteX10" fmla="*/ 5231457 w 7628437"/>
                <a:gd name="connsiteY10" fmla="*/ 64615 h 1069504"/>
                <a:gd name="connsiteX11" fmla="*/ 3936058 w 7628437"/>
                <a:gd name="connsiteY11" fmla="*/ 64615 h 1069504"/>
                <a:gd name="connsiteX12" fmla="*/ 3931295 w 7628437"/>
                <a:gd name="connsiteY12" fmla="*/ 1069503 h 1069504"/>
                <a:gd name="connsiteX13" fmla="*/ 3859857 w 7628437"/>
                <a:gd name="connsiteY13" fmla="*/ 1069502 h 1069504"/>
                <a:gd name="connsiteX14" fmla="*/ 3864619 w 7628437"/>
                <a:gd name="connsiteY14" fmla="*/ 69378 h 1069504"/>
                <a:gd name="connsiteX15" fmla="*/ 3145483 w 7628437"/>
                <a:gd name="connsiteY15" fmla="*/ 69378 h 1069504"/>
                <a:gd name="connsiteX16" fmla="*/ 3145482 w 7628437"/>
                <a:gd name="connsiteY16" fmla="*/ 1064741 h 1069504"/>
                <a:gd name="connsiteX17" fmla="*/ 3064519 w 7628437"/>
                <a:gd name="connsiteY17" fmla="*/ 1069504 h 1069504"/>
                <a:gd name="connsiteX18" fmla="*/ 3074045 w 7628437"/>
                <a:gd name="connsiteY18" fmla="*/ 74141 h 1069504"/>
                <a:gd name="connsiteX19" fmla="*/ 2269182 w 7628437"/>
                <a:gd name="connsiteY19" fmla="*/ 69379 h 1069504"/>
                <a:gd name="connsiteX20" fmla="*/ 2259658 w 7628437"/>
                <a:gd name="connsiteY20" fmla="*/ 1064741 h 1069504"/>
                <a:gd name="connsiteX21" fmla="*/ 2188219 w 7628437"/>
                <a:gd name="connsiteY21" fmla="*/ 1064741 h 1069504"/>
                <a:gd name="connsiteX22" fmla="*/ 2188220 w 7628437"/>
                <a:gd name="connsiteY22" fmla="*/ 74142 h 1069504"/>
                <a:gd name="connsiteX23" fmla="*/ 783282 w 7628437"/>
                <a:gd name="connsiteY23" fmla="*/ 78905 h 1069504"/>
                <a:gd name="connsiteX24" fmla="*/ 788045 w 7628437"/>
                <a:gd name="connsiteY24" fmla="*/ 1055217 h 1069504"/>
                <a:gd name="connsiteX25" fmla="*/ 716607 w 7628437"/>
                <a:gd name="connsiteY25" fmla="*/ 1050454 h 1069504"/>
                <a:gd name="connsiteX26" fmla="*/ 711844 w 7628437"/>
                <a:gd name="connsiteY26" fmla="*/ 78905 h 1069504"/>
                <a:gd name="connsiteX27" fmla="*/ 0 w 7628437"/>
                <a:gd name="connsiteY27" fmla="*/ 77009 h 1069504"/>
                <a:gd name="connsiteX28" fmla="*/ 0 w 7628437"/>
                <a:gd name="connsiteY28" fmla="*/ 0 h 1069504"/>
                <a:gd name="connsiteX0" fmla="*/ 0 w 7628437"/>
                <a:gd name="connsiteY0" fmla="*/ 0 h 1069504"/>
                <a:gd name="connsiteX1" fmla="*/ 7626057 w 7628437"/>
                <a:gd name="connsiteY1" fmla="*/ 0 h 1069504"/>
                <a:gd name="connsiteX2" fmla="*/ 7628437 w 7628437"/>
                <a:gd name="connsiteY2" fmla="*/ 65103 h 1069504"/>
                <a:gd name="connsiteX3" fmla="*/ 6364932 w 7628437"/>
                <a:gd name="connsiteY3" fmla="*/ 66997 h 1069504"/>
                <a:gd name="connsiteX4" fmla="*/ 6364932 w 7628437"/>
                <a:gd name="connsiteY4" fmla="*/ 1059978 h 1069504"/>
                <a:gd name="connsiteX5" fmla="*/ 6303020 w 7628437"/>
                <a:gd name="connsiteY5" fmla="*/ 1057597 h 1069504"/>
                <a:gd name="connsiteX6" fmla="*/ 6307782 w 7628437"/>
                <a:gd name="connsiteY6" fmla="*/ 64615 h 1069504"/>
                <a:gd name="connsiteX7" fmla="*/ 5295752 w 7628437"/>
                <a:gd name="connsiteY7" fmla="*/ 64615 h 1069504"/>
                <a:gd name="connsiteX8" fmla="*/ 5298132 w 7628437"/>
                <a:gd name="connsiteY8" fmla="*/ 1055216 h 1069504"/>
                <a:gd name="connsiteX9" fmla="*/ 5221932 w 7628437"/>
                <a:gd name="connsiteY9" fmla="*/ 1055216 h 1069504"/>
                <a:gd name="connsiteX10" fmla="*/ 5221932 w 7628437"/>
                <a:gd name="connsiteY10" fmla="*/ 62234 h 1069504"/>
                <a:gd name="connsiteX11" fmla="*/ 3936058 w 7628437"/>
                <a:gd name="connsiteY11" fmla="*/ 64615 h 1069504"/>
                <a:gd name="connsiteX12" fmla="*/ 3931295 w 7628437"/>
                <a:gd name="connsiteY12" fmla="*/ 1069503 h 1069504"/>
                <a:gd name="connsiteX13" fmla="*/ 3859857 w 7628437"/>
                <a:gd name="connsiteY13" fmla="*/ 1069502 h 1069504"/>
                <a:gd name="connsiteX14" fmla="*/ 3864619 w 7628437"/>
                <a:gd name="connsiteY14" fmla="*/ 69378 h 1069504"/>
                <a:gd name="connsiteX15" fmla="*/ 3145483 w 7628437"/>
                <a:gd name="connsiteY15" fmla="*/ 69378 h 1069504"/>
                <a:gd name="connsiteX16" fmla="*/ 3145482 w 7628437"/>
                <a:gd name="connsiteY16" fmla="*/ 1064741 h 1069504"/>
                <a:gd name="connsiteX17" fmla="*/ 3064519 w 7628437"/>
                <a:gd name="connsiteY17" fmla="*/ 1069504 h 1069504"/>
                <a:gd name="connsiteX18" fmla="*/ 3074045 w 7628437"/>
                <a:gd name="connsiteY18" fmla="*/ 74141 h 1069504"/>
                <a:gd name="connsiteX19" fmla="*/ 2269182 w 7628437"/>
                <a:gd name="connsiteY19" fmla="*/ 69379 h 1069504"/>
                <a:gd name="connsiteX20" fmla="*/ 2259658 w 7628437"/>
                <a:gd name="connsiteY20" fmla="*/ 1064741 h 1069504"/>
                <a:gd name="connsiteX21" fmla="*/ 2188219 w 7628437"/>
                <a:gd name="connsiteY21" fmla="*/ 1064741 h 1069504"/>
                <a:gd name="connsiteX22" fmla="*/ 2188220 w 7628437"/>
                <a:gd name="connsiteY22" fmla="*/ 74142 h 1069504"/>
                <a:gd name="connsiteX23" fmla="*/ 783282 w 7628437"/>
                <a:gd name="connsiteY23" fmla="*/ 78905 h 1069504"/>
                <a:gd name="connsiteX24" fmla="*/ 788045 w 7628437"/>
                <a:gd name="connsiteY24" fmla="*/ 1055217 h 1069504"/>
                <a:gd name="connsiteX25" fmla="*/ 716607 w 7628437"/>
                <a:gd name="connsiteY25" fmla="*/ 1050454 h 1069504"/>
                <a:gd name="connsiteX26" fmla="*/ 711844 w 7628437"/>
                <a:gd name="connsiteY26" fmla="*/ 78905 h 1069504"/>
                <a:gd name="connsiteX27" fmla="*/ 0 w 7628437"/>
                <a:gd name="connsiteY27" fmla="*/ 77009 h 1069504"/>
                <a:gd name="connsiteX28" fmla="*/ 0 w 7628437"/>
                <a:gd name="connsiteY28" fmla="*/ 0 h 1069504"/>
                <a:gd name="connsiteX0" fmla="*/ 0 w 7628437"/>
                <a:gd name="connsiteY0" fmla="*/ 0 h 1069504"/>
                <a:gd name="connsiteX1" fmla="*/ 7626057 w 7628437"/>
                <a:gd name="connsiteY1" fmla="*/ 0 h 1069504"/>
                <a:gd name="connsiteX2" fmla="*/ 7628437 w 7628437"/>
                <a:gd name="connsiteY2" fmla="*/ 65103 h 1069504"/>
                <a:gd name="connsiteX3" fmla="*/ 6364932 w 7628437"/>
                <a:gd name="connsiteY3" fmla="*/ 66997 h 1069504"/>
                <a:gd name="connsiteX4" fmla="*/ 6364932 w 7628437"/>
                <a:gd name="connsiteY4" fmla="*/ 1059978 h 1069504"/>
                <a:gd name="connsiteX5" fmla="*/ 6303020 w 7628437"/>
                <a:gd name="connsiteY5" fmla="*/ 1057597 h 1069504"/>
                <a:gd name="connsiteX6" fmla="*/ 6307782 w 7628437"/>
                <a:gd name="connsiteY6" fmla="*/ 64615 h 1069504"/>
                <a:gd name="connsiteX7" fmla="*/ 5298133 w 7628437"/>
                <a:gd name="connsiteY7" fmla="*/ 64615 h 1069504"/>
                <a:gd name="connsiteX8" fmla="*/ 5298132 w 7628437"/>
                <a:gd name="connsiteY8" fmla="*/ 1055216 h 1069504"/>
                <a:gd name="connsiteX9" fmla="*/ 5221932 w 7628437"/>
                <a:gd name="connsiteY9" fmla="*/ 1055216 h 1069504"/>
                <a:gd name="connsiteX10" fmla="*/ 5221932 w 7628437"/>
                <a:gd name="connsiteY10" fmla="*/ 62234 h 1069504"/>
                <a:gd name="connsiteX11" fmla="*/ 3936058 w 7628437"/>
                <a:gd name="connsiteY11" fmla="*/ 64615 h 1069504"/>
                <a:gd name="connsiteX12" fmla="*/ 3931295 w 7628437"/>
                <a:gd name="connsiteY12" fmla="*/ 1069503 h 1069504"/>
                <a:gd name="connsiteX13" fmla="*/ 3859857 w 7628437"/>
                <a:gd name="connsiteY13" fmla="*/ 1069502 h 1069504"/>
                <a:gd name="connsiteX14" fmla="*/ 3864619 w 7628437"/>
                <a:gd name="connsiteY14" fmla="*/ 69378 h 1069504"/>
                <a:gd name="connsiteX15" fmla="*/ 3145483 w 7628437"/>
                <a:gd name="connsiteY15" fmla="*/ 69378 h 1069504"/>
                <a:gd name="connsiteX16" fmla="*/ 3145482 w 7628437"/>
                <a:gd name="connsiteY16" fmla="*/ 1064741 h 1069504"/>
                <a:gd name="connsiteX17" fmla="*/ 3064519 w 7628437"/>
                <a:gd name="connsiteY17" fmla="*/ 1069504 h 1069504"/>
                <a:gd name="connsiteX18" fmla="*/ 3074045 w 7628437"/>
                <a:gd name="connsiteY18" fmla="*/ 74141 h 1069504"/>
                <a:gd name="connsiteX19" fmla="*/ 2269182 w 7628437"/>
                <a:gd name="connsiteY19" fmla="*/ 69379 h 1069504"/>
                <a:gd name="connsiteX20" fmla="*/ 2259658 w 7628437"/>
                <a:gd name="connsiteY20" fmla="*/ 1064741 h 1069504"/>
                <a:gd name="connsiteX21" fmla="*/ 2188219 w 7628437"/>
                <a:gd name="connsiteY21" fmla="*/ 1064741 h 1069504"/>
                <a:gd name="connsiteX22" fmla="*/ 2188220 w 7628437"/>
                <a:gd name="connsiteY22" fmla="*/ 74142 h 1069504"/>
                <a:gd name="connsiteX23" fmla="*/ 783282 w 7628437"/>
                <a:gd name="connsiteY23" fmla="*/ 78905 h 1069504"/>
                <a:gd name="connsiteX24" fmla="*/ 788045 w 7628437"/>
                <a:gd name="connsiteY24" fmla="*/ 1055217 h 1069504"/>
                <a:gd name="connsiteX25" fmla="*/ 716607 w 7628437"/>
                <a:gd name="connsiteY25" fmla="*/ 1050454 h 1069504"/>
                <a:gd name="connsiteX26" fmla="*/ 711844 w 7628437"/>
                <a:gd name="connsiteY26" fmla="*/ 78905 h 1069504"/>
                <a:gd name="connsiteX27" fmla="*/ 0 w 7628437"/>
                <a:gd name="connsiteY27" fmla="*/ 77009 h 1069504"/>
                <a:gd name="connsiteX28" fmla="*/ 0 w 7628437"/>
                <a:gd name="connsiteY28" fmla="*/ 0 h 1069504"/>
                <a:gd name="connsiteX0" fmla="*/ 0 w 7628437"/>
                <a:gd name="connsiteY0" fmla="*/ 0 h 1069504"/>
                <a:gd name="connsiteX1" fmla="*/ 7626057 w 7628437"/>
                <a:gd name="connsiteY1" fmla="*/ 0 h 1069504"/>
                <a:gd name="connsiteX2" fmla="*/ 7628437 w 7628437"/>
                <a:gd name="connsiteY2" fmla="*/ 65103 h 1069504"/>
                <a:gd name="connsiteX3" fmla="*/ 6364932 w 7628437"/>
                <a:gd name="connsiteY3" fmla="*/ 66997 h 1069504"/>
                <a:gd name="connsiteX4" fmla="*/ 6364932 w 7628437"/>
                <a:gd name="connsiteY4" fmla="*/ 1059978 h 1069504"/>
                <a:gd name="connsiteX5" fmla="*/ 6303020 w 7628437"/>
                <a:gd name="connsiteY5" fmla="*/ 1057597 h 1069504"/>
                <a:gd name="connsiteX6" fmla="*/ 6307782 w 7628437"/>
                <a:gd name="connsiteY6" fmla="*/ 64615 h 1069504"/>
                <a:gd name="connsiteX7" fmla="*/ 5298133 w 7628437"/>
                <a:gd name="connsiteY7" fmla="*/ 64615 h 1069504"/>
                <a:gd name="connsiteX8" fmla="*/ 5274319 w 7628437"/>
                <a:gd name="connsiteY8" fmla="*/ 1055216 h 1069504"/>
                <a:gd name="connsiteX9" fmla="*/ 5221932 w 7628437"/>
                <a:gd name="connsiteY9" fmla="*/ 1055216 h 1069504"/>
                <a:gd name="connsiteX10" fmla="*/ 5221932 w 7628437"/>
                <a:gd name="connsiteY10" fmla="*/ 62234 h 1069504"/>
                <a:gd name="connsiteX11" fmla="*/ 3936058 w 7628437"/>
                <a:gd name="connsiteY11" fmla="*/ 64615 h 1069504"/>
                <a:gd name="connsiteX12" fmla="*/ 3931295 w 7628437"/>
                <a:gd name="connsiteY12" fmla="*/ 1069503 h 1069504"/>
                <a:gd name="connsiteX13" fmla="*/ 3859857 w 7628437"/>
                <a:gd name="connsiteY13" fmla="*/ 1069502 h 1069504"/>
                <a:gd name="connsiteX14" fmla="*/ 3864619 w 7628437"/>
                <a:gd name="connsiteY14" fmla="*/ 69378 h 1069504"/>
                <a:gd name="connsiteX15" fmla="*/ 3145483 w 7628437"/>
                <a:gd name="connsiteY15" fmla="*/ 69378 h 1069504"/>
                <a:gd name="connsiteX16" fmla="*/ 3145482 w 7628437"/>
                <a:gd name="connsiteY16" fmla="*/ 1064741 h 1069504"/>
                <a:gd name="connsiteX17" fmla="*/ 3064519 w 7628437"/>
                <a:gd name="connsiteY17" fmla="*/ 1069504 h 1069504"/>
                <a:gd name="connsiteX18" fmla="*/ 3074045 w 7628437"/>
                <a:gd name="connsiteY18" fmla="*/ 74141 h 1069504"/>
                <a:gd name="connsiteX19" fmla="*/ 2269182 w 7628437"/>
                <a:gd name="connsiteY19" fmla="*/ 69379 h 1069504"/>
                <a:gd name="connsiteX20" fmla="*/ 2259658 w 7628437"/>
                <a:gd name="connsiteY20" fmla="*/ 1064741 h 1069504"/>
                <a:gd name="connsiteX21" fmla="*/ 2188219 w 7628437"/>
                <a:gd name="connsiteY21" fmla="*/ 1064741 h 1069504"/>
                <a:gd name="connsiteX22" fmla="*/ 2188220 w 7628437"/>
                <a:gd name="connsiteY22" fmla="*/ 74142 h 1069504"/>
                <a:gd name="connsiteX23" fmla="*/ 783282 w 7628437"/>
                <a:gd name="connsiteY23" fmla="*/ 78905 h 1069504"/>
                <a:gd name="connsiteX24" fmla="*/ 788045 w 7628437"/>
                <a:gd name="connsiteY24" fmla="*/ 1055217 h 1069504"/>
                <a:gd name="connsiteX25" fmla="*/ 716607 w 7628437"/>
                <a:gd name="connsiteY25" fmla="*/ 1050454 h 1069504"/>
                <a:gd name="connsiteX26" fmla="*/ 711844 w 7628437"/>
                <a:gd name="connsiteY26" fmla="*/ 78905 h 1069504"/>
                <a:gd name="connsiteX27" fmla="*/ 0 w 7628437"/>
                <a:gd name="connsiteY27" fmla="*/ 77009 h 1069504"/>
                <a:gd name="connsiteX28" fmla="*/ 0 w 7628437"/>
                <a:gd name="connsiteY28" fmla="*/ 0 h 1069504"/>
                <a:gd name="connsiteX0" fmla="*/ 0 w 7628437"/>
                <a:gd name="connsiteY0" fmla="*/ 0 h 1069504"/>
                <a:gd name="connsiteX1" fmla="*/ 7626057 w 7628437"/>
                <a:gd name="connsiteY1" fmla="*/ 0 h 1069504"/>
                <a:gd name="connsiteX2" fmla="*/ 7628437 w 7628437"/>
                <a:gd name="connsiteY2" fmla="*/ 65103 h 1069504"/>
                <a:gd name="connsiteX3" fmla="*/ 6364932 w 7628437"/>
                <a:gd name="connsiteY3" fmla="*/ 66997 h 1069504"/>
                <a:gd name="connsiteX4" fmla="*/ 6364932 w 7628437"/>
                <a:gd name="connsiteY4" fmla="*/ 1059978 h 1069504"/>
                <a:gd name="connsiteX5" fmla="*/ 6303020 w 7628437"/>
                <a:gd name="connsiteY5" fmla="*/ 1057597 h 1069504"/>
                <a:gd name="connsiteX6" fmla="*/ 6307782 w 7628437"/>
                <a:gd name="connsiteY6" fmla="*/ 64615 h 1069504"/>
                <a:gd name="connsiteX7" fmla="*/ 5274320 w 7628437"/>
                <a:gd name="connsiteY7" fmla="*/ 64615 h 1069504"/>
                <a:gd name="connsiteX8" fmla="*/ 5274319 w 7628437"/>
                <a:gd name="connsiteY8" fmla="*/ 1055216 h 1069504"/>
                <a:gd name="connsiteX9" fmla="*/ 5221932 w 7628437"/>
                <a:gd name="connsiteY9" fmla="*/ 1055216 h 1069504"/>
                <a:gd name="connsiteX10" fmla="*/ 5221932 w 7628437"/>
                <a:gd name="connsiteY10" fmla="*/ 62234 h 1069504"/>
                <a:gd name="connsiteX11" fmla="*/ 3936058 w 7628437"/>
                <a:gd name="connsiteY11" fmla="*/ 64615 h 1069504"/>
                <a:gd name="connsiteX12" fmla="*/ 3931295 w 7628437"/>
                <a:gd name="connsiteY12" fmla="*/ 1069503 h 1069504"/>
                <a:gd name="connsiteX13" fmla="*/ 3859857 w 7628437"/>
                <a:gd name="connsiteY13" fmla="*/ 1069502 h 1069504"/>
                <a:gd name="connsiteX14" fmla="*/ 3864619 w 7628437"/>
                <a:gd name="connsiteY14" fmla="*/ 69378 h 1069504"/>
                <a:gd name="connsiteX15" fmla="*/ 3145483 w 7628437"/>
                <a:gd name="connsiteY15" fmla="*/ 69378 h 1069504"/>
                <a:gd name="connsiteX16" fmla="*/ 3145482 w 7628437"/>
                <a:gd name="connsiteY16" fmla="*/ 1064741 h 1069504"/>
                <a:gd name="connsiteX17" fmla="*/ 3064519 w 7628437"/>
                <a:gd name="connsiteY17" fmla="*/ 1069504 h 1069504"/>
                <a:gd name="connsiteX18" fmla="*/ 3074045 w 7628437"/>
                <a:gd name="connsiteY18" fmla="*/ 74141 h 1069504"/>
                <a:gd name="connsiteX19" fmla="*/ 2269182 w 7628437"/>
                <a:gd name="connsiteY19" fmla="*/ 69379 h 1069504"/>
                <a:gd name="connsiteX20" fmla="*/ 2259658 w 7628437"/>
                <a:gd name="connsiteY20" fmla="*/ 1064741 h 1069504"/>
                <a:gd name="connsiteX21" fmla="*/ 2188219 w 7628437"/>
                <a:gd name="connsiteY21" fmla="*/ 1064741 h 1069504"/>
                <a:gd name="connsiteX22" fmla="*/ 2188220 w 7628437"/>
                <a:gd name="connsiteY22" fmla="*/ 74142 h 1069504"/>
                <a:gd name="connsiteX23" fmla="*/ 783282 w 7628437"/>
                <a:gd name="connsiteY23" fmla="*/ 78905 h 1069504"/>
                <a:gd name="connsiteX24" fmla="*/ 788045 w 7628437"/>
                <a:gd name="connsiteY24" fmla="*/ 1055217 h 1069504"/>
                <a:gd name="connsiteX25" fmla="*/ 716607 w 7628437"/>
                <a:gd name="connsiteY25" fmla="*/ 1050454 h 1069504"/>
                <a:gd name="connsiteX26" fmla="*/ 711844 w 7628437"/>
                <a:gd name="connsiteY26" fmla="*/ 78905 h 1069504"/>
                <a:gd name="connsiteX27" fmla="*/ 0 w 7628437"/>
                <a:gd name="connsiteY27" fmla="*/ 77009 h 1069504"/>
                <a:gd name="connsiteX28" fmla="*/ 0 w 7628437"/>
                <a:gd name="connsiteY28" fmla="*/ 0 h 1069504"/>
                <a:gd name="connsiteX0" fmla="*/ 0 w 7628437"/>
                <a:gd name="connsiteY0" fmla="*/ 0 h 1069504"/>
                <a:gd name="connsiteX1" fmla="*/ 7626057 w 7628437"/>
                <a:gd name="connsiteY1" fmla="*/ 0 h 1069504"/>
                <a:gd name="connsiteX2" fmla="*/ 7628437 w 7628437"/>
                <a:gd name="connsiteY2" fmla="*/ 65103 h 1069504"/>
                <a:gd name="connsiteX3" fmla="*/ 6364932 w 7628437"/>
                <a:gd name="connsiteY3" fmla="*/ 66997 h 1069504"/>
                <a:gd name="connsiteX4" fmla="*/ 6364932 w 7628437"/>
                <a:gd name="connsiteY4" fmla="*/ 1059978 h 1069504"/>
                <a:gd name="connsiteX5" fmla="*/ 6310164 w 7628437"/>
                <a:gd name="connsiteY5" fmla="*/ 1057597 h 1069504"/>
                <a:gd name="connsiteX6" fmla="*/ 6307782 w 7628437"/>
                <a:gd name="connsiteY6" fmla="*/ 64615 h 1069504"/>
                <a:gd name="connsiteX7" fmla="*/ 5274320 w 7628437"/>
                <a:gd name="connsiteY7" fmla="*/ 64615 h 1069504"/>
                <a:gd name="connsiteX8" fmla="*/ 5274319 w 7628437"/>
                <a:gd name="connsiteY8" fmla="*/ 1055216 h 1069504"/>
                <a:gd name="connsiteX9" fmla="*/ 5221932 w 7628437"/>
                <a:gd name="connsiteY9" fmla="*/ 1055216 h 1069504"/>
                <a:gd name="connsiteX10" fmla="*/ 5221932 w 7628437"/>
                <a:gd name="connsiteY10" fmla="*/ 62234 h 1069504"/>
                <a:gd name="connsiteX11" fmla="*/ 3936058 w 7628437"/>
                <a:gd name="connsiteY11" fmla="*/ 64615 h 1069504"/>
                <a:gd name="connsiteX12" fmla="*/ 3931295 w 7628437"/>
                <a:gd name="connsiteY12" fmla="*/ 1069503 h 1069504"/>
                <a:gd name="connsiteX13" fmla="*/ 3859857 w 7628437"/>
                <a:gd name="connsiteY13" fmla="*/ 1069502 h 1069504"/>
                <a:gd name="connsiteX14" fmla="*/ 3864619 w 7628437"/>
                <a:gd name="connsiteY14" fmla="*/ 69378 h 1069504"/>
                <a:gd name="connsiteX15" fmla="*/ 3145483 w 7628437"/>
                <a:gd name="connsiteY15" fmla="*/ 69378 h 1069504"/>
                <a:gd name="connsiteX16" fmla="*/ 3145482 w 7628437"/>
                <a:gd name="connsiteY16" fmla="*/ 1064741 h 1069504"/>
                <a:gd name="connsiteX17" fmla="*/ 3064519 w 7628437"/>
                <a:gd name="connsiteY17" fmla="*/ 1069504 h 1069504"/>
                <a:gd name="connsiteX18" fmla="*/ 3074045 w 7628437"/>
                <a:gd name="connsiteY18" fmla="*/ 74141 h 1069504"/>
                <a:gd name="connsiteX19" fmla="*/ 2269182 w 7628437"/>
                <a:gd name="connsiteY19" fmla="*/ 69379 h 1069504"/>
                <a:gd name="connsiteX20" fmla="*/ 2259658 w 7628437"/>
                <a:gd name="connsiteY20" fmla="*/ 1064741 h 1069504"/>
                <a:gd name="connsiteX21" fmla="*/ 2188219 w 7628437"/>
                <a:gd name="connsiteY21" fmla="*/ 1064741 h 1069504"/>
                <a:gd name="connsiteX22" fmla="*/ 2188220 w 7628437"/>
                <a:gd name="connsiteY22" fmla="*/ 74142 h 1069504"/>
                <a:gd name="connsiteX23" fmla="*/ 783282 w 7628437"/>
                <a:gd name="connsiteY23" fmla="*/ 78905 h 1069504"/>
                <a:gd name="connsiteX24" fmla="*/ 788045 w 7628437"/>
                <a:gd name="connsiteY24" fmla="*/ 1055217 h 1069504"/>
                <a:gd name="connsiteX25" fmla="*/ 716607 w 7628437"/>
                <a:gd name="connsiteY25" fmla="*/ 1050454 h 1069504"/>
                <a:gd name="connsiteX26" fmla="*/ 711844 w 7628437"/>
                <a:gd name="connsiteY26" fmla="*/ 78905 h 1069504"/>
                <a:gd name="connsiteX27" fmla="*/ 0 w 7628437"/>
                <a:gd name="connsiteY27" fmla="*/ 77009 h 1069504"/>
                <a:gd name="connsiteX28" fmla="*/ 0 w 7628437"/>
                <a:gd name="connsiteY28" fmla="*/ 0 h 1069504"/>
                <a:gd name="connsiteX0" fmla="*/ 0 w 7628437"/>
                <a:gd name="connsiteY0" fmla="*/ 0 h 1069504"/>
                <a:gd name="connsiteX1" fmla="*/ 7626057 w 7628437"/>
                <a:gd name="connsiteY1" fmla="*/ 0 h 1069504"/>
                <a:gd name="connsiteX2" fmla="*/ 7628437 w 7628437"/>
                <a:gd name="connsiteY2" fmla="*/ 65103 h 1069504"/>
                <a:gd name="connsiteX3" fmla="*/ 6364932 w 7628437"/>
                <a:gd name="connsiteY3" fmla="*/ 66997 h 1069504"/>
                <a:gd name="connsiteX4" fmla="*/ 6364932 w 7628437"/>
                <a:gd name="connsiteY4" fmla="*/ 1059978 h 1069504"/>
                <a:gd name="connsiteX5" fmla="*/ 6310164 w 7628437"/>
                <a:gd name="connsiteY5" fmla="*/ 1057597 h 1069504"/>
                <a:gd name="connsiteX6" fmla="*/ 6307782 w 7628437"/>
                <a:gd name="connsiteY6" fmla="*/ 64615 h 1069504"/>
                <a:gd name="connsiteX7" fmla="*/ 5274320 w 7628437"/>
                <a:gd name="connsiteY7" fmla="*/ 64615 h 1069504"/>
                <a:gd name="connsiteX8" fmla="*/ 5274319 w 7628437"/>
                <a:gd name="connsiteY8" fmla="*/ 1055216 h 1069504"/>
                <a:gd name="connsiteX9" fmla="*/ 5221932 w 7628437"/>
                <a:gd name="connsiteY9" fmla="*/ 1055216 h 1069504"/>
                <a:gd name="connsiteX10" fmla="*/ 5221932 w 7628437"/>
                <a:gd name="connsiteY10" fmla="*/ 62234 h 1069504"/>
                <a:gd name="connsiteX11" fmla="*/ 3936058 w 7628437"/>
                <a:gd name="connsiteY11" fmla="*/ 64615 h 1069504"/>
                <a:gd name="connsiteX12" fmla="*/ 3931295 w 7628437"/>
                <a:gd name="connsiteY12" fmla="*/ 1069503 h 1069504"/>
                <a:gd name="connsiteX13" fmla="*/ 3867001 w 7628437"/>
                <a:gd name="connsiteY13" fmla="*/ 1062358 h 1069504"/>
                <a:gd name="connsiteX14" fmla="*/ 3864619 w 7628437"/>
                <a:gd name="connsiteY14" fmla="*/ 69378 h 1069504"/>
                <a:gd name="connsiteX15" fmla="*/ 3145483 w 7628437"/>
                <a:gd name="connsiteY15" fmla="*/ 69378 h 1069504"/>
                <a:gd name="connsiteX16" fmla="*/ 3145482 w 7628437"/>
                <a:gd name="connsiteY16" fmla="*/ 1064741 h 1069504"/>
                <a:gd name="connsiteX17" fmla="*/ 3064519 w 7628437"/>
                <a:gd name="connsiteY17" fmla="*/ 1069504 h 1069504"/>
                <a:gd name="connsiteX18" fmla="*/ 3074045 w 7628437"/>
                <a:gd name="connsiteY18" fmla="*/ 74141 h 1069504"/>
                <a:gd name="connsiteX19" fmla="*/ 2269182 w 7628437"/>
                <a:gd name="connsiteY19" fmla="*/ 69379 h 1069504"/>
                <a:gd name="connsiteX20" fmla="*/ 2259658 w 7628437"/>
                <a:gd name="connsiteY20" fmla="*/ 1064741 h 1069504"/>
                <a:gd name="connsiteX21" fmla="*/ 2188219 w 7628437"/>
                <a:gd name="connsiteY21" fmla="*/ 1064741 h 1069504"/>
                <a:gd name="connsiteX22" fmla="*/ 2188220 w 7628437"/>
                <a:gd name="connsiteY22" fmla="*/ 74142 h 1069504"/>
                <a:gd name="connsiteX23" fmla="*/ 783282 w 7628437"/>
                <a:gd name="connsiteY23" fmla="*/ 78905 h 1069504"/>
                <a:gd name="connsiteX24" fmla="*/ 788045 w 7628437"/>
                <a:gd name="connsiteY24" fmla="*/ 1055217 h 1069504"/>
                <a:gd name="connsiteX25" fmla="*/ 716607 w 7628437"/>
                <a:gd name="connsiteY25" fmla="*/ 1050454 h 1069504"/>
                <a:gd name="connsiteX26" fmla="*/ 711844 w 7628437"/>
                <a:gd name="connsiteY26" fmla="*/ 78905 h 1069504"/>
                <a:gd name="connsiteX27" fmla="*/ 0 w 7628437"/>
                <a:gd name="connsiteY27" fmla="*/ 77009 h 1069504"/>
                <a:gd name="connsiteX28" fmla="*/ 0 w 7628437"/>
                <a:gd name="connsiteY28" fmla="*/ 0 h 1069504"/>
                <a:gd name="connsiteX0" fmla="*/ 0 w 7628437"/>
                <a:gd name="connsiteY0" fmla="*/ 0 h 1069504"/>
                <a:gd name="connsiteX1" fmla="*/ 7626057 w 7628437"/>
                <a:gd name="connsiteY1" fmla="*/ 0 h 1069504"/>
                <a:gd name="connsiteX2" fmla="*/ 7628437 w 7628437"/>
                <a:gd name="connsiteY2" fmla="*/ 65103 h 1069504"/>
                <a:gd name="connsiteX3" fmla="*/ 6364932 w 7628437"/>
                <a:gd name="connsiteY3" fmla="*/ 66997 h 1069504"/>
                <a:gd name="connsiteX4" fmla="*/ 6364932 w 7628437"/>
                <a:gd name="connsiteY4" fmla="*/ 1059978 h 1069504"/>
                <a:gd name="connsiteX5" fmla="*/ 6310164 w 7628437"/>
                <a:gd name="connsiteY5" fmla="*/ 1057597 h 1069504"/>
                <a:gd name="connsiteX6" fmla="*/ 6307782 w 7628437"/>
                <a:gd name="connsiteY6" fmla="*/ 64615 h 1069504"/>
                <a:gd name="connsiteX7" fmla="*/ 5274320 w 7628437"/>
                <a:gd name="connsiteY7" fmla="*/ 64615 h 1069504"/>
                <a:gd name="connsiteX8" fmla="*/ 5274319 w 7628437"/>
                <a:gd name="connsiteY8" fmla="*/ 1055216 h 1069504"/>
                <a:gd name="connsiteX9" fmla="*/ 5221932 w 7628437"/>
                <a:gd name="connsiteY9" fmla="*/ 1055216 h 1069504"/>
                <a:gd name="connsiteX10" fmla="*/ 5221932 w 7628437"/>
                <a:gd name="connsiteY10" fmla="*/ 62234 h 1069504"/>
                <a:gd name="connsiteX11" fmla="*/ 3936058 w 7628437"/>
                <a:gd name="connsiteY11" fmla="*/ 64615 h 1069504"/>
                <a:gd name="connsiteX12" fmla="*/ 3931295 w 7628437"/>
                <a:gd name="connsiteY12" fmla="*/ 1057597 h 1069504"/>
                <a:gd name="connsiteX13" fmla="*/ 3867001 w 7628437"/>
                <a:gd name="connsiteY13" fmla="*/ 1062358 h 1069504"/>
                <a:gd name="connsiteX14" fmla="*/ 3864619 w 7628437"/>
                <a:gd name="connsiteY14" fmla="*/ 69378 h 1069504"/>
                <a:gd name="connsiteX15" fmla="*/ 3145483 w 7628437"/>
                <a:gd name="connsiteY15" fmla="*/ 69378 h 1069504"/>
                <a:gd name="connsiteX16" fmla="*/ 3145482 w 7628437"/>
                <a:gd name="connsiteY16" fmla="*/ 1064741 h 1069504"/>
                <a:gd name="connsiteX17" fmla="*/ 3064519 w 7628437"/>
                <a:gd name="connsiteY17" fmla="*/ 1069504 h 1069504"/>
                <a:gd name="connsiteX18" fmla="*/ 3074045 w 7628437"/>
                <a:gd name="connsiteY18" fmla="*/ 74141 h 1069504"/>
                <a:gd name="connsiteX19" fmla="*/ 2269182 w 7628437"/>
                <a:gd name="connsiteY19" fmla="*/ 69379 h 1069504"/>
                <a:gd name="connsiteX20" fmla="*/ 2259658 w 7628437"/>
                <a:gd name="connsiteY20" fmla="*/ 1064741 h 1069504"/>
                <a:gd name="connsiteX21" fmla="*/ 2188219 w 7628437"/>
                <a:gd name="connsiteY21" fmla="*/ 1064741 h 1069504"/>
                <a:gd name="connsiteX22" fmla="*/ 2188220 w 7628437"/>
                <a:gd name="connsiteY22" fmla="*/ 74142 h 1069504"/>
                <a:gd name="connsiteX23" fmla="*/ 783282 w 7628437"/>
                <a:gd name="connsiteY23" fmla="*/ 78905 h 1069504"/>
                <a:gd name="connsiteX24" fmla="*/ 788045 w 7628437"/>
                <a:gd name="connsiteY24" fmla="*/ 1055217 h 1069504"/>
                <a:gd name="connsiteX25" fmla="*/ 716607 w 7628437"/>
                <a:gd name="connsiteY25" fmla="*/ 1050454 h 1069504"/>
                <a:gd name="connsiteX26" fmla="*/ 711844 w 7628437"/>
                <a:gd name="connsiteY26" fmla="*/ 78905 h 1069504"/>
                <a:gd name="connsiteX27" fmla="*/ 0 w 7628437"/>
                <a:gd name="connsiteY27" fmla="*/ 77009 h 1069504"/>
                <a:gd name="connsiteX28" fmla="*/ 0 w 7628437"/>
                <a:gd name="connsiteY28" fmla="*/ 0 h 1069504"/>
                <a:gd name="connsiteX0" fmla="*/ 0 w 7628437"/>
                <a:gd name="connsiteY0" fmla="*/ 0 h 1069504"/>
                <a:gd name="connsiteX1" fmla="*/ 7626057 w 7628437"/>
                <a:gd name="connsiteY1" fmla="*/ 0 h 1069504"/>
                <a:gd name="connsiteX2" fmla="*/ 7628437 w 7628437"/>
                <a:gd name="connsiteY2" fmla="*/ 65103 h 1069504"/>
                <a:gd name="connsiteX3" fmla="*/ 6364932 w 7628437"/>
                <a:gd name="connsiteY3" fmla="*/ 66997 h 1069504"/>
                <a:gd name="connsiteX4" fmla="*/ 6364932 w 7628437"/>
                <a:gd name="connsiteY4" fmla="*/ 1059978 h 1069504"/>
                <a:gd name="connsiteX5" fmla="*/ 6310164 w 7628437"/>
                <a:gd name="connsiteY5" fmla="*/ 1057597 h 1069504"/>
                <a:gd name="connsiteX6" fmla="*/ 6307782 w 7628437"/>
                <a:gd name="connsiteY6" fmla="*/ 64615 h 1069504"/>
                <a:gd name="connsiteX7" fmla="*/ 5274320 w 7628437"/>
                <a:gd name="connsiteY7" fmla="*/ 64615 h 1069504"/>
                <a:gd name="connsiteX8" fmla="*/ 5274319 w 7628437"/>
                <a:gd name="connsiteY8" fmla="*/ 1055216 h 1069504"/>
                <a:gd name="connsiteX9" fmla="*/ 5221932 w 7628437"/>
                <a:gd name="connsiteY9" fmla="*/ 1055216 h 1069504"/>
                <a:gd name="connsiteX10" fmla="*/ 5221932 w 7628437"/>
                <a:gd name="connsiteY10" fmla="*/ 62234 h 1069504"/>
                <a:gd name="connsiteX11" fmla="*/ 3936058 w 7628437"/>
                <a:gd name="connsiteY11" fmla="*/ 64615 h 1069504"/>
                <a:gd name="connsiteX12" fmla="*/ 3931295 w 7628437"/>
                <a:gd name="connsiteY12" fmla="*/ 1057597 h 1069504"/>
                <a:gd name="connsiteX13" fmla="*/ 3883670 w 7628437"/>
                <a:gd name="connsiteY13" fmla="*/ 1059976 h 1069504"/>
                <a:gd name="connsiteX14" fmla="*/ 3864619 w 7628437"/>
                <a:gd name="connsiteY14" fmla="*/ 69378 h 1069504"/>
                <a:gd name="connsiteX15" fmla="*/ 3145483 w 7628437"/>
                <a:gd name="connsiteY15" fmla="*/ 69378 h 1069504"/>
                <a:gd name="connsiteX16" fmla="*/ 3145482 w 7628437"/>
                <a:gd name="connsiteY16" fmla="*/ 1064741 h 1069504"/>
                <a:gd name="connsiteX17" fmla="*/ 3064519 w 7628437"/>
                <a:gd name="connsiteY17" fmla="*/ 1069504 h 1069504"/>
                <a:gd name="connsiteX18" fmla="*/ 3074045 w 7628437"/>
                <a:gd name="connsiteY18" fmla="*/ 74141 h 1069504"/>
                <a:gd name="connsiteX19" fmla="*/ 2269182 w 7628437"/>
                <a:gd name="connsiteY19" fmla="*/ 69379 h 1069504"/>
                <a:gd name="connsiteX20" fmla="*/ 2259658 w 7628437"/>
                <a:gd name="connsiteY20" fmla="*/ 1064741 h 1069504"/>
                <a:gd name="connsiteX21" fmla="*/ 2188219 w 7628437"/>
                <a:gd name="connsiteY21" fmla="*/ 1064741 h 1069504"/>
                <a:gd name="connsiteX22" fmla="*/ 2188220 w 7628437"/>
                <a:gd name="connsiteY22" fmla="*/ 74142 h 1069504"/>
                <a:gd name="connsiteX23" fmla="*/ 783282 w 7628437"/>
                <a:gd name="connsiteY23" fmla="*/ 78905 h 1069504"/>
                <a:gd name="connsiteX24" fmla="*/ 788045 w 7628437"/>
                <a:gd name="connsiteY24" fmla="*/ 1055217 h 1069504"/>
                <a:gd name="connsiteX25" fmla="*/ 716607 w 7628437"/>
                <a:gd name="connsiteY25" fmla="*/ 1050454 h 1069504"/>
                <a:gd name="connsiteX26" fmla="*/ 711844 w 7628437"/>
                <a:gd name="connsiteY26" fmla="*/ 78905 h 1069504"/>
                <a:gd name="connsiteX27" fmla="*/ 0 w 7628437"/>
                <a:gd name="connsiteY27" fmla="*/ 77009 h 1069504"/>
                <a:gd name="connsiteX28" fmla="*/ 0 w 7628437"/>
                <a:gd name="connsiteY28" fmla="*/ 0 h 1069504"/>
                <a:gd name="connsiteX0" fmla="*/ 0 w 7628437"/>
                <a:gd name="connsiteY0" fmla="*/ 0 h 1069504"/>
                <a:gd name="connsiteX1" fmla="*/ 7626057 w 7628437"/>
                <a:gd name="connsiteY1" fmla="*/ 0 h 1069504"/>
                <a:gd name="connsiteX2" fmla="*/ 7628437 w 7628437"/>
                <a:gd name="connsiteY2" fmla="*/ 65103 h 1069504"/>
                <a:gd name="connsiteX3" fmla="*/ 6364932 w 7628437"/>
                <a:gd name="connsiteY3" fmla="*/ 66997 h 1069504"/>
                <a:gd name="connsiteX4" fmla="*/ 6364932 w 7628437"/>
                <a:gd name="connsiteY4" fmla="*/ 1059978 h 1069504"/>
                <a:gd name="connsiteX5" fmla="*/ 6310164 w 7628437"/>
                <a:gd name="connsiteY5" fmla="*/ 1057597 h 1069504"/>
                <a:gd name="connsiteX6" fmla="*/ 6307782 w 7628437"/>
                <a:gd name="connsiteY6" fmla="*/ 64615 h 1069504"/>
                <a:gd name="connsiteX7" fmla="*/ 5274320 w 7628437"/>
                <a:gd name="connsiteY7" fmla="*/ 64615 h 1069504"/>
                <a:gd name="connsiteX8" fmla="*/ 5274319 w 7628437"/>
                <a:gd name="connsiteY8" fmla="*/ 1055216 h 1069504"/>
                <a:gd name="connsiteX9" fmla="*/ 5221932 w 7628437"/>
                <a:gd name="connsiteY9" fmla="*/ 1055216 h 1069504"/>
                <a:gd name="connsiteX10" fmla="*/ 5221932 w 7628437"/>
                <a:gd name="connsiteY10" fmla="*/ 62234 h 1069504"/>
                <a:gd name="connsiteX11" fmla="*/ 3936058 w 7628437"/>
                <a:gd name="connsiteY11" fmla="*/ 64615 h 1069504"/>
                <a:gd name="connsiteX12" fmla="*/ 3931295 w 7628437"/>
                <a:gd name="connsiteY12" fmla="*/ 1057597 h 1069504"/>
                <a:gd name="connsiteX13" fmla="*/ 3883670 w 7628437"/>
                <a:gd name="connsiteY13" fmla="*/ 1059976 h 1069504"/>
                <a:gd name="connsiteX14" fmla="*/ 3893194 w 7628437"/>
                <a:gd name="connsiteY14" fmla="*/ 64616 h 1069504"/>
                <a:gd name="connsiteX15" fmla="*/ 3145483 w 7628437"/>
                <a:gd name="connsiteY15" fmla="*/ 69378 h 1069504"/>
                <a:gd name="connsiteX16" fmla="*/ 3145482 w 7628437"/>
                <a:gd name="connsiteY16" fmla="*/ 1064741 h 1069504"/>
                <a:gd name="connsiteX17" fmla="*/ 3064519 w 7628437"/>
                <a:gd name="connsiteY17" fmla="*/ 1069504 h 1069504"/>
                <a:gd name="connsiteX18" fmla="*/ 3074045 w 7628437"/>
                <a:gd name="connsiteY18" fmla="*/ 74141 h 1069504"/>
                <a:gd name="connsiteX19" fmla="*/ 2269182 w 7628437"/>
                <a:gd name="connsiteY19" fmla="*/ 69379 h 1069504"/>
                <a:gd name="connsiteX20" fmla="*/ 2259658 w 7628437"/>
                <a:gd name="connsiteY20" fmla="*/ 1064741 h 1069504"/>
                <a:gd name="connsiteX21" fmla="*/ 2188219 w 7628437"/>
                <a:gd name="connsiteY21" fmla="*/ 1064741 h 1069504"/>
                <a:gd name="connsiteX22" fmla="*/ 2188220 w 7628437"/>
                <a:gd name="connsiteY22" fmla="*/ 74142 h 1069504"/>
                <a:gd name="connsiteX23" fmla="*/ 783282 w 7628437"/>
                <a:gd name="connsiteY23" fmla="*/ 78905 h 1069504"/>
                <a:gd name="connsiteX24" fmla="*/ 788045 w 7628437"/>
                <a:gd name="connsiteY24" fmla="*/ 1055217 h 1069504"/>
                <a:gd name="connsiteX25" fmla="*/ 716607 w 7628437"/>
                <a:gd name="connsiteY25" fmla="*/ 1050454 h 1069504"/>
                <a:gd name="connsiteX26" fmla="*/ 711844 w 7628437"/>
                <a:gd name="connsiteY26" fmla="*/ 78905 h 1069504"/>
                <a:gd name="connsiteX27" fmla="*/ 0 w 7628437"/>
                <a:gd name="connsiteY27" fmla="*/ 77009 h 1069504"/>
                <a:gd name="connsiteX28" fmla="*/ 0 w 7628437"/>
                <a:gd name="connsiteY28" fmla="*/ 0 h 1069504"/>
                <a:gd name="connsiteX0" fmla="*/ 0 w 7628437"/>
                <a:gd name="connsiteY0" fmla="*/ 0 h 1069504"/>
                <a:gd name="connsiteX1" fmla="*/ 7626057 w 7628437"/>
                <a:gd name="connsiteY1" fmla="*/ 0 h 1069504"/>
                <a:gd name="connsiteX2" fmla="*/ 7628437 w 7628437"/>
                <a:gd name="connsiteY2" fmla="*/ 65103 h 1069504"/>
                <a:gd name="connsiteX3" fmla="*/ 6364932 w 7628437"/>
                <a:gd name="connsiteY3" fmla="*/ 66997 h 1069504"/>
                <a:gd name="connsiteX4" fmla="*/ 6364932 w 7628437"/>
                <a:gd name="connsiteY4" fmla="*/ 1059978 h 1069504"/>
                <a:gd name="connsiteX5" fmla="*/ 6310164 w 7628437"/>
                <a:gd name="connsiteY5" fmla="*/ 1057597 h 1069504"/>
                <a:gd name="connsiteX6" fmla="*/ 6307782 w 7628437"/>
                <a:gd name="connsiteY6" fmla="*/ 64615 h 1069504"/>
                <a:gd name="connsiteX7" fmla="*/ 5274320 w 7628437"/>
                <a:gd name="connsiteY7" fmla="*/ 64615 h 1069504"/>
                <a:gd name="connsiteX8" fmla="*/ 5274319 w 7628437"/>
                <a:gd name="connsiteY8" fmla="*/ 1055216 h 1069504"/>
                <a:gd name="connsiteX9" fmla="*/ 5221932 w 7628437"/>
                <a:gd name="connsiteY9" fmla="*/ 1055216 h 1069504"/>
                <a:gd name="connsiteX10" fmla="*/ 5221932 w 7628437"/>
                <a:gd name="connsiteY10" fmla="*/ 62234 h 1069504"/>
                <a:gd name="connsiteX11" fmla="*/ 3936058 w 7628437"/>
                <a:gd name="connsiteY11" fmla="*/ 64615 h 1069504"/>
                <a:gd name="connsiteX12" fmla="*/ 3931295 w 7628437"/>
                <a:gd name="connsiteY12" fmla="*/ 1057597 h 1069504"/>
                <a:gd name="connsiteX13" fmla="*/ 3883670 w 7628437"/>
                <a:gd name="connsiteY13" fmla="*/ 1059976 h 1069504"/>
                <a:gd name="connsiteX14" fmla="*/ 3888431 w 7628437"/>
                <a:gd name="connsiteY14" fmla="*/ 66997 h 1069504"/>
                <a:gd name="connsiteX15" fmla="*/ 3145483 w 7628437"/>
                <a:gd name="connsiteY15" fmla="*/ 69378 h 1069504"/>
                <a:gd name="connsiteX16" fmla="*/ 3145482 w 7628437"/>
                <a:gd name="connsiteY16" fmla="*/ 1064741 h 1069504"/>
                <a:gd name="connsiteX17" fmla="*/ 3064519 w 7628437"/>
                <a:gd name="connsiteY17" fmla="*/ 1069504 h 1069504"/>
                <a:gd name="connsiteX18" fmla="*/ 3074045 w 7628437"/>
                <a:gd name="connsiteY18" fmla="*/ 74141 h 1069504"/>
                <a:gd name="connsiteX19" fmla="*/ 2269182 w 7628437"/>
                <a:gd name="connsiteY19" fmla="*/ 69379 h 1069504"/>
                <a:gd name="connsiteX20" fmla="*/ 2259658 w 7628437"/>
                <a:gd name="connsiteY20" fmla="*/ 1064741 h 1069504"/>
                <a:gd name="connsiteX21" fmla="*/ 2188219 w 7628437"/>
                <a:gd name="connsiteY21" fmla="*/ 1064741 h 1069504"/>
                <a:gd name="connsiteX22" fmla="*/ 2188220 w 7628437"/>
                <a:gd name="connsiteY22" fmla="*/ 74142 h 1069504"/>
                <a:gd name="connsiteX23" fmla="*/ 783282 w 7628437"/>
                <a:gd name="connsiteY23" fmla="*/ 78905 h 1069504"/>
                <a:gd name="connsiteX24" fmla="*/ 788045 w 7628437"/>
                <a:gd name="connsiteY24" fmla="*/ 1055217 h 1069504"/>
                <a:gd name="connsiteX25" fmla="*/ 716607 w 7628437"/>
                <a:gd name="connsiteY25" fmla="*/ 1050454 h 1069504"/>
                <a:gd name="connsiteX26" fmla="*/ 711844 w 7628437"/>
                <a:gd name="connsiteY26" fmla="*/ 78905 h 1069504"/>
                <a:gd name="connsiteX27" fmla="*/ 0 w 7628437"/>
                <a:gd name="connsiteY27" fmla="*/ 77009 h 1069504"/>
                <a:gd name="connsiteX28" fmla="*/ 0 w 7628437"/>
                <a:gd name="connsiteY28" fmla="*/ 0 h 1069504"/>
                <a:gd name="connsiteX0" fmla="*/ 0 w 7628437"/>
                <a:gd name="connsiteY0" fmla="*/ 0 h 1064741"/>
                <a:gd name="connsiteX1" fmla="*/ 7626057 w 7628437"/>
                <a:gd name="connsiteY1" fmla="*/ 0 h 1064741"/>
                <a:gd name="connsiteX2" fmla="*/ 7628437 w 7628437"/>
                <a:gd name="connsiteY2" fmla="*/ 65103 h 1064741"/>
                <a:gd name="connsiteX3" fmla="*/ 6364932 w 7628437"/>
                <a:gd name="connsiteY3" fmla="*/ 66997 h 1064741"/>
                <a:gd name="connsiteX4" fmla="*/ 6364932 w 7628437"/>
                <a:gd name="connsiteY4" fmla="*/ 1059978 h 1064741"/>
                <a:gd name="connsiteX5" fmla="*/ 6310164 w 7628437"/>
                <a:gd name="connsiteY5" fmla="*/ 1057597 h 1064741"/>
                <a:gd name="connsiteX6" fmla="*/ 6307782 w 7628437"/>
                <a:gd name="connsiteY6" fmla="*/ 64615 h 1064741"/>
                <a:gd name="connsiteX7" fmla="*/ 5274320 w 7628437"/>
                <a:gd name="connsiteY7" fmla="*/ 64615 h 1064741"/>
                <a:gd name="connsiteX8" fmla="*/ 5274319 w 7628437"/>
                <a:gd name="connsiteY8" fmla="*/ 1055216 h 1064741"/>
                <a:gd name="connsiteX9" fmla="*/ 5221932 w 7628437"/>
                <a:gd name="connsiteY9" fmla="*/ 1055216 h 1064741"/>
                <a:gd name="connsiteX10" fmla="*/ 5221932 w 7628437"/>
                <a:gd name="connsiteY10" fmla="*/ 62234 h 1064741"/>
                <a:gd name="connsiteX11" fmla="*/ 3936058 w 7628437"/>
                <a:gd name="connsiteY11" fmla="*/ 64615 h 1064741"/>
                <a:gd name="connsiteX12" fmla="*/ 3931295 w 7628437"/>
                <a:gd name="connsiteY12" fmla="*/ 1057597 h 1064741"/>
                <a:gd name="connsiteX13" fmla="*/ 3883670 w 7628437"/>
                <a:gd name="connsiteY13" fmla="*/ 1059976 h 1064741"/>
                <a:gd name="connsiteX14" fmla="*/ 3888431 w 7628437"/>
                <a:gd name="connsiteY14" fmla="*/ 66997 h 1064741"/>
                <a:gd name="connsiteX15" fmla="*/ 3145483 w 7628437"/>
                <a:gd name="connsiteY15" fmla="*/ 69378 h 1064741"/>
                <a:gd name="connsiteX16" fmla="*/ 3145482 w 7628437"/>
                <a:gd name="connsiteY16" fmla="*/ 1064741 h 1064741"/>
                <a:gd name="connsiteX17" fmla="*/ 3081188 w 7628437"/>
                <a:gd name="connsiteY17" fmla="*/ 1059979 h 1064741"/>
                <a:gd name="connsiteX18" fmla="*/ 3074045 w 7628437"/>
                <a:gd name="connsiteY18" fmla="*/ 74141 h 1064741"/>
                <a:gd name="connsiteX19" fmla="*/ 2269182 w 7628437"/>
                <a:gd name="connsiteY19" fmla="*/ 69379 h 1064741"/>
                <a:gd name="connsiteX20" fmla="*/ 2259658 w 7628437"/>
                <a:gd name="connsiteY20" fmla="*/ 1064741 h 1064741"/>
                <a:gd name="connsiteX21" fmla="*/ 2188219 w 7628437"/>
                <a:gd name="connsiteY21" fmla="*/ 1064741 h 1064741"/>
                <a:gd name="connsiteX22" fmla="*/ 2188220 w 7628437"/>
                <a:gd name="connsiteY22" fmla="*/ 74142 h 1064741"/>
                <a:gd name="connsiteX23" fmla="*/ 783282 w 7628437"/>
                <a:gd name="connsiteY23" fmla="*/ 78905 h 1064741"/>
                <a:gd name="connsiteX24" fmla="*/ 788045 w 7628437"/>
                <a:gd name="connsiteY24" fmla="*/ 1055217 h 1064741"/>
                <a:gd name="connsiteX25" fmla="*/ 716607 w 7628437"/>
                <a:gd name="connsiteY25" fmla="*/ 1050454 h 1064741"/>
                <a:gd name="connsiteX26" fmla="*/ 711844 w 7628437"/>
                <a:gd name="connsiteY26" fmla="*/ 78905 h 1064741"/>
                <a:gd name="connsiteX27" fmla="*/ 0 w 7628437"/>
                <a:gd name="connsiteY27" fmla="*/ 77009 h 1064741"/>
                <a:gd name="connsiteX28" fmla="*/ 0 w 7628437"/>
                <a:gd name="connsiteY28" fmla="*/ 0 h 1064741"/>
                <a:gd name="connsiteX0" fmla="*/ 0 w 7628437"/>
                <a:gd name="connsiteY0" fmla="*/ 0 h 1064741"/>
                <a:gd name="connsiteX1" fmla="*/ 7626057 w 7628437"/>
                <a:gd name="connsiteY1" fmla="*/ 0 h 1064741"/>
                <a:gd name="connsiteX2" fmla="*/ 7628437 w 7628437"/>
                <a:gd name="connsiteY2" fmla="*/ 65103 h 1064741"/>
                <a:gd name="connsiteX3" fmla="*/ 6364932 w 7628437"/>
                <a:gd name="connsiteY3" fmla="*/ 66997 h 1064741"/>
                <a:gd name="connsiteX4" fmla="*/ 6364932 w 7628437"/>
                <a:gd name="connsiteY4" fmla="*/ 1059978 h 1064741"/>
                <a:gd name="connsiteX5" fmla="*/ 6310164 w 7628437"/>
                <a:gd name="connsiteY5" fmla="*/ 1057597 h 1064741"/>
                <a:gd name="connsiteX6" fmla="*/ 6307782 w 7628437"/>
                <a:gd name="connsiteY6" fmla="*/ 64615 h 1064741"/>
                <a:gd name="connsiteX7" fmla="*/ 5274320 w 7628437"/>
                <a:gd name="connsiteY7" fmla="*/ 64615 h 1064741"/>
                <a:gd name="connsiteX8" fmla="*/ 5274319 w 7628437"/>
                <a:gd name="connsiteY8" fmla="*/ 1055216 h 1064741"/>
                <a:gd name="connsiteX9" fmla="*/ 5221932 w 7628437"/>
                <a:gd name="connsiteY9" fmla="*/ 1055216 h 1064741"/>
                <a:gd name="connsiteX10" fmla="*/ 5221932 w 7628437"/>
                <a:gd name="connsiteY10" fmla="*/ 62234 h 1064741"/>
                <a:gd name="connsiteX11" fmla="*/ 3936058 w 7628437"/>
                <a:gd name="connsiteY11" fmla="*/ 64615 h 1064741"/>
                <a:gd name="connsiteX12" fmla="*/ 3931295 w 7628437"/>
                <a:gd name="connsiteY12" fmla="*/ 1057597 h 1064741"/>
                <a:gd name="connsiteX13" fmla="*/ 3883670 w 7628437"/>
                <a:gd name="connsiteY13" fmla="*/ 1059976 h 1064741"/>
                <a:gd name="connsiteX14" fmla="*/ 3888431 w 7628437"/>
                <a:gd name="connsiteY14" fmla="*/ 66997 h 1064741"/>
                <a:gd name="connsiteX15" fmla="*/ 3145483 w 7628437"/>
                <a:gd name="connsiteY15" fmla="*/ 69378 h 1064741"/>
                <a:gd name="connsiteX16" fmla="*/ 3128813 w 7628437"/>
                <a:gd name="connsiteY16" fmla="*/ 1057597 h 1064741"/>
                <a:gd name="connsiteX17" fmla="*/ 3081188 w 7628437"/>
                <a:gd name="connsiteY17" fmla="*/ 1059979 h 1064741"/>
                <a:gd name="connsiteX18" fmla="*/ 3074045 w 7628437"/>
                <a:gd name="connsiteY18" fmla="*/ 74141 h 1064741"/>
                <a:gd name="connsiteX19" fmla="*/ 2269182 w 7628437"/>
                <a:gd name="connsiteY19" fmla="*/ 69379 h 1064741"/>
                <a:gd name="connsiteX20" fmla="*/ 2259658 w 7628437"/>
                <a:gd name="connsiteY20" fmla="*/ 1064741 h 1064741"/>
                <a:gd name="connsiteX21" fmla="*/ 2188219 w 7628437"/>
                <a:gd name="connsiteY21" fmla="*/ 1064741 h 1064741"/>
                <a:gd name="connsiteX22" fmla="*/ 2188220 w 7628437"/>
                <a:gd name="connsiteY22" fmla="*/ 74142 h 1064741"/>
                <a:gd name="connsiteX23" fmla="*/ 783282 w 7628437"/>
                <a:gd name="connsiteY23" fmla="*/ 78905 h 1064741"/>
                <a:gd name="connsiteX24" fmla="*/ 788045 w 7628437"/>
                <a:gd name="connsiteY24" fmla="*/ 1055217 h 1064741"/>
                <a:gd name="connsiteX25" fmla="*/ 716607 w 7628437"/>
                <a:gd name="connsiteY25" fmla="*/ 1050454 h 1064741"/>
                <a:gd name="connsiteX26" fmla="*/ 711844 w 7628437"/>
                <a:gd name="connsiteY26" fmla="*/ 78905 h 1064741"/>
                <a:gd name="connsiteX27" fmla="*/ 0 w 7628437"/>
                <a:gd name="connsiteY27" fmla="*/ 77009 h 1064741"/>
                <a:gd name="connsiteX28" fmla="*/ 0 w 7628437"/>
                <a:gd name="connsiteY28" fmla="*/ 0 h 1064741"/>
                <a:gd name="connsiteX0" fmla="*/ 0 w 7628437"/>
                <a:gd name="connsiteY0" fmla="*/ 0 h 1064741"/>
                <a:gd name="connsiteX1" fmla="*/ 7626057 w 7628437"/>
                <a:gd name="connsiteY1" fmla="*/ 0 h 1064741"/>
                <a:gd name="connsiteX2" fmla="*/ 7628437 w 7628437"/>
                <a:gd name="connsiteY2" fmla="*/ 65103 h 1064741"/>
                <a:gd name="connsiteX3" fmla="*/ 6364932 w 7628437"/>
                <a:gd name="connsiteY3" fmla="*/ 66997 h 1064741"/>
                <a:gd name="connsiteX4" fmla="*/ 6364932 w 7628437"/>
                <a:gd name="connsiteY4" fmla="*/ 1059978 h 1064741"/>
                <a:gd name="connsiteX5" fmla="*/ 6310164 w 7628437"/>
                <a:gd name="connsiteY5" fmla="*/ 1057597 h 1064741"/>
                <a:gd name="connsiteX6" fmla="*/ 6307782 w 7628437"/>
                <a:gd name="connsiteY6" fmla="*/ 64615 h 1064741"/>
                <a:gd name="connsiteX7" fmla="*/ 5274320 w 7628437"/>
                <a:gd name="connsiteY7" fmla="*/ 64615 h 1064741"/>
                <a:gd name="connsiteX8" fmla="*/ 5274319 w 7628437"/>
                <a:gd name="connsiteY8" fmla="*/ 1055216 h 1064741"/>
                <a:gd name="connsiteX9" fmla="*/ 5221932 w 7628437"/>
                <a:gd name="connsiteY9" fmla="*/ 1055216 h 1064741"/>
                <a:gd name="connsiteX10" fmla="*/ 5221932 w 7628437"/>
                <a:gd name="connsiteY10" fmla="*/ 62234 h 1064741"/>
                <a:gd name="connsiteX11" fmla="*/ 3936058 w 7628437"/>
                <a:gd name="connsiteY11" fmla="*/ 64615 h 1064741"/>
                <a:gd name="connsiteX12" fmla="*/ 3931295 w 7628437"/>
                <a:gd name="connsiteY12" fmla="*/ 1057597 h 1064741"/>
                <a:gd name="connsiteX13" fmla="*/ 3883670 w 7628437"/>
                <a:gd name="connsiteY13" fmla="*/ 1059976 h 1064741"/>
                <a:gd name="connsiteX14" fmla="*/ 3888431 w 7628437"/>
                <a:gd name="connsiteY14" fmla="*/ 66997 h 1064741"/>
                <a:gd name="connsiteX15" fmla="*/ 3119289 w 7628437"/>
                <a:gd name="connsiteY15" fmla="*/ 69378 h 1064741"/>
                <a:gd name="connsiteX16" fmla="*/ 3128813 w 7628437"/>
                <a:gd name="connsiteY16" fmla="*/ 1057597 h 1064741"/>
                <a:gd name="connsiteX17" fmla="*/ 3081188 w 7628437"/>
                <a:gd name="connsiteY17" fmla="*/ 1059979 h 1064741"/>
                <a:gd name="connsiteX18" fmla="*/ 3074045 w 7628437"/>
                <a:gd name="connsiteY18" fmla="*/ 74141 h 1064741"/>
                <a:gd name="connsiteX19" fmla="*/ 2269182 w 7628437"/>
                <a:gd name="connsiteY19" fmla="*/ 69379 h 1064741"/>
                <a:gd name="connsiteX20" fmla="*/ 2259658 w 7628437"/>
                <a:gd name="connsiteY20" fmla="*/ 1064741 h 1064741"/>
                <a:gd name="connsiteX21" fmla="*/ 2188219 w 7628437"/>
                <a:gd name="connsiteY21" fmla="*/ 1064741 h 1064741"/>
                <a:gd name="connsiteX22" fmla="*/ 2188220 w 7628437"/>
                <a:gd name="connsiteY22" fmla="*/ 74142 h 1064741"/>
                <a:gd name="connsiteX23" fmla="*/ 783282 w 7628437"/>
                <a:gd name="connsiteY23" fmla="*/ 78905 h 1064741"/>
                <a:gd name="connsiteX24" fmla="*/ 788045 w 7628437"/>
                <a:gd name="connsiteY24" fmla="*/ 1055217 h 1064741"/>
                <a:gd name="connsiteX25" fmla="*/ 716607 w 7628437"/>
                <a:gd name="connsiteY25" fmla="*/ 1050454 h 1064741"/>
                <a:gd name="connsiteX26" fmla="*/ 711844 w 7628437"/>
                <a:gd name="connsiteY26" fmla="*/ 78905 h 1064741"/>
                <a:gd name="connsiteX27" fmla="*/ 0 w 7628437"/>
                <a:gd name="connsiteY27" fmla="*/ 77009 h 1064741"/>
                <a:gd name="connsiteX28" fmla="*/ 0 w 7628437"/>
                <a:gd name="connsiteY28" fmla="*/ 0 h 1064741"/>
                <a:gd name="connsiteX0" fmla="*/ 0 w 7628437"/>
                <a:gd name="connsiteY0" fmla="*/ 0 h 1064741"/>
                <a:gd name="connsiteX1" fmla="*/ 7626057 w 7628437"/>
                <a:gd name="connsiteY1" fmla="*/ 0 h 1064741"/>
                <a:gd name="connsiteX2" fmla="*/ 7628437 w 7628437"/>
                <a:gd name="connsiteY2" fmla="*/ 65103 h 1064741"/>
                <a:gd name="connsiteX3" fmla="*/ 6364932 w 7628437"/>
                <a:gd name="connsiteY3" fmla="*/ 66997 h 1064741"/>
                <a:gd name="connsiteX4" fmla="*/ 6364932 w 7628437"/>
                <a:gd name="connsiteY4" fmla="*/ 1059978 h 1064741"/>
                <a:gd name="connsiteX5" fmla="*/ 6310164 w 7628437"/>
                <a:gd name="connsiteY5" fmla="*/ 1057597 h 1064741"/>
                <a:gd name="connsiteX6" fmla="*/ 6307782 w 7628437"/>
                <a:gd name="connsiteY6" fmla="*/ 64615 h 1064741"/>
                <a:gd name="connsiteX7" fmla="*/ 5274320 w 7628437"/>
                <a:gd name="connsiteY7" fmla="*/ 64615 h 1064741"/>
                <a:gd name="connsiteX8" fmla="*/ 5274319 w 7628437"/>
                <a:gd name="connsiteY8" fmla="*/ 1055216 h 1064741"/>
                <a:gd name="connsiteX9" fmla="*/ 5221932 w 7628437"/>
                <a:gd name="connsiteY9" fmla="*/ 1055216 h 1064741"/>
                <a:gd name="connsiteX10" fmla="*/ 5221932 w 7628437"/>
                <a:gd name="connsiteY10" fmla="*/ 62234 h 1064741"/>
                <a:gd name="connsiteX11" fmla="*/ 3936058 w 7628437"/>
                <a:gd name="connsiteY11" fmla="*/ 64615 h 1064741"/>
                <a:gd name="connsiteX12" fmla="*/ 3931295 w 7628437"/>
                <a:gd name="connsiteY12" fmla="*/ 1057597 h 1064741"/>
                <a:gd name="connsiteX13" fmla="*/ 3883670 w 7628437"/>
                <a:gd name="connsiteY13" fmla="*/ 1059976 h 1064741"/>
                <a:gd name="connsiteX14" fmla="*/ 3888431 w 7628437"/>
                <a:gd name="connsiteY14" fmla="*/ 66997 h 1064741"/>
                <a:gd name="connsiteX15" fmla="*/ 3119289 w 7628437"/>
                <a:gd name="connsiteY15" fmla="*/ 69378 h 1064741"/>
                <a:gd name="connsiteX16" fmla="*/ 3128813 w 7628437"/>
                <a:gd name="connsiteY16" fmla="*/ 1057597 h 1064741"/>
                <a:gd name="connsiteX17" fmla="*/ 3081188 w 7628437"/>
                <a:gd name="connsiteY17" fmla="*/ 1059979 h 1064741"/>
                <a:gd name="connsiteX18" fmla="*/ 3090714 w 7628437"/>
                <a:gd name="connsiteY18" fmla="*/ 71760 h 1064741"/>
                <a:gd name="connsiteX19" fmla="*/ 2269182 w 7628437"/>
                <a:gd name="connsiteY19" fmla="*/ 69379 h 1064741"/>
                <a:gd name="connsiteX20" fmla="*/ 2259658 w 7628437"/>
                <a:gd name="connsiteY20" fmla="*/ 1064741 h 1064741"/>
                <a:gd name="connsiteX21" fmla="*/ 2188219 w 7628437"/>
                <a:gd name="connsiteY21" fmla="*/ 1064741 h 1064741"/>
                <a:gd name="connsiteX22" fmla="*/ 2188220 w 7628437"/>
                <a:gd name="connsiteY22" fmla="*/ 74142 h 1064741"/>
                <a:gd name="connsiteX23" fmla="*/ 783282 w 7628437"/>
                <a:gd name="connsiteY23" fmla="*/ 78905 h 1064741"/>
                <a:gd name="connsiteX24" fmla="*/ 788045 w 7628437"/>
                <a:gd name="connsiteY24" fmla="*/ 1055217 h 1064741"/>
                <a:gd name="connsiteX25" fmla="*/ 716607 w 7628437"/>
                <a:gd name="connsiteY25" fmla="*/ 1050454 h 1064741"/>
                <a:gd name="connsiteX26" fmla="*/ 711844 w 7628437"/>
                <a:gd name="connsiteY26" fmla="*/ 78905 h 1064741"/>
                <a:gd name="connsiteX27" fmla="*/ 0 w 7628437"/>
                <a:gd name="connsiteY27" fmla="*/ 77009 h 1064741"/>
                <a:gd name="connsiteX28" fmla="*/ 0 w 7628437"/>
                <a:gd name="connsiteY28" fmla="*/ 0 h 1064741"/>
                <a:gd name="connsiteX0" fmla="*/ 0 w 7628437"/>
                <a:gd name="connsiteY0" fmla="*/ 0 h 1064741"/>
                <a:gd name="connsiteX1" fmla="*/ 7626057 w 7628437"/>
                <a:gd name="connsiteY1" fmla="*/ 0 h 1064741"/>
                <a:gd name="connsiteX2" fmla="*/ 7628437 w 7628437"/>
                <a:gd name="connsiteY2" fmla="*/ 65103 h 1064741"/>
                <a:gd name="connsiteX3" fmla="*/ 6364932 w 7628437"/>
                <a:gd name="connsiteY3" fmla="*/ 66997 h 1064741"/>
                <a:gd name="connsiteX4" fmla="*/ 6364932 w 7628437"/>
                <a:gd name="connsiteY4" fmla="*/ 1059978 h 1064741"/>
                <a:gd name="connsiteX5" fmla="*/ 6310164 w 7628437"/>
                <a:gd name="connsiteY5" fmla="*/ 1057597 h 1064741"/>
                <a:gd name="connsiteX6" fmla="*/ 6307782 w 7628437"/>
                <a:gd name="connsiteY6" fmla="*/ 64615 h 1064741"/>
                <a:gd name="connsiteX7" fmla="*/ 5274320 w 7628437"/>
                <a:gd name="connsiteY7" fmla="*/ 64615 h 1064741"/>
                <a:gd name="connsiteX8" fmla="*/ 5274319 w 7628437"/>
                <a:gd name="connsiteY8" fmla="*/ 1055216 h 1064741"/>
                <a:gd name="connsiteX9" fmla="*/ 5221932 w 7628437"/>
                <a:gd name="connsiteY9" fmla="*/ 1055216 h 1064741"/>
                <a:gd name="connsiteX10" fmla="*/ 5221932 w 7628437"/>
                <a:gd name="connsiteY10" fmla="*/ 62234 h 1064741"/>
                <a:gd name="connsiteX11" fmla="*/ 3936058 w 7628437"/>
                <a:gd name="connsiteY11" fmla="*/ 64615 h 1064741"/>
                <a:gd name="connsiteX12" fmla="*/ 3931295 w 7628437"/>
                <a:gd name="connsiteY12" fmla="*/ 1057597 h 1064741"/>
                <a:gd name="connsiteX13" fmla="*/ 3883670 w 7628437"/>
                <a:gd name="connsiteY13" fmla="*/ 1059976 h 1064741"/>
                <a:gd name="connsiteX14" fmla="*/ 3888431 w 7628437"/>
                <a:gd name="connsiteY14" fmla="*/ 66997 h 1064741"/>
                <a:gd name="connsiteX15" fmla="*/ 3119289 w 7628437"/>
                <a:gd name="connsiteY15" fmla="*/ 69378 h 1064741"/>
                <a:gd name="connsiteX16" fmla="*/ 3128813 w 7628437"/>
                <a:gd name="connsiteY16" fmla="*/ 1057597 h 1064741"/>
                <a:gd name="connsiteX17" fmla="*/ 3081188 w 7628437"/>
                <a:gd name="connsiteY17" fmla="*/ 1059979 h 1064741"/>
                <a:gd name="connsiteX18" fmla="*/ 3083570 w 7628437"/>
                <a:gd name="connsiteY18" fmla="*/ 71760 h 1064741"/>
                <a:gd name="connsiteX19" fmla="*/ 2269182 w 7628437"/>
                <a:gd name="connsiteY19" fmla="*/ 69379 h 1064741"/>
                <a:gd name="connsiteX20" fmla="*/ 2259658 w 7628437"/>
                <a:gd name="connsiteY20" fmla="*/ 1064741 h 1064741"/>
                <a:gd name="connsiteX21" fmla="*/ 2188219 w 7628437"/>
                <a:gd name="connsiteY21" fmla="*/ 1064741 h 1064741"/>
                <a:gd name="connsiteX22" fmla="*/ 2188220 w 7628437"/>
                <a:gd name="connsiteY22" fmla="*/ 74142 h 1064741"/>
                <a:gd name="connsiteX23" fmla="*/ 783282 w 7628437"/>
                <a:gd name="connsiteY23" fmla="*/ 78905 h 1064741"/>
                <a:gd name="connsiteX24" fmla="*/ 788045 w 7628437"/>
                <a:gd name="connsiteY24" fmla="*/ 1055217 h 1064741"/>
                <a:gd name="connsiteX25" fmla="*/ 716607 w 7628437"/>
                <a:gd name="connsiteY25" fmla="*/ 1050454 h 1064741"/>
                <a:gd name="connsiteX26" fmla="*/ 711844 w 7628437"/>
                <a:gd name="connsiteY26" fmla="*/ 78905 h 1064741"/>
                <a:gd name="connsiteX27" fmla="*/ 0 w 7628437"/>
                <a:gd name="connsiteY27" fmla="*/ 77009 h 1064741"/>
                <a:gd name="connsiteX28" fmla="*/ 0 w 7628437"/>
                <a:gd name="connsiteY28" fmla="*/ 0 h 1064741"/>
                <a:gd name="connsiteX0" fmla="*/ 0 w 7628437"/>
                <a:gd name="connsiteY0" fmla="*/ 0 h 1064741"/>
                <a:gd name="connsiteX1" fmla="*/ 7626057 w 7628437"/>
                <a:gd name="connsiteY1" fmla="*/ 0 h 1064741"/>
                <a:gd name="connsiteX2" fmla="*/ 7628437 w 7628437"/>
                <a:gd name="connsiteY2" fmla="*/ 65103 h 1064741"/>
                <a:gd name="connsiteX3" fmla="*/ 6364932 w 7628437"/>
                <a:gd name="connsiteY3" fmla="*/ 66997 h 1064741"/>
                <a:gd name="connsiteX4" fmla="*/ 6364932 w 7628437"/>
                <a:gd name="connsiteY4" fmla="*/ 1059978 h 1064741"/>
                <a:gd name="connsiteX5" fmla="*/ 6310164 w 7628437"/>
                <a:gd name="connsiteY5" fmla="*/ 1057597 h 1064741"/>
                <a:gd name="connsiteX6" fmla="*/ 6307782 w 7628437"/>
                <a:gd name="connsiteY6" fmla="*/ 64615 h 1064741"/>
                <a:gd name="connsiteX7" fmla="*/ 5274320 w 7628437"/>
                <a:gd name="connsiteY7" fmla="*/ 64615 h 1064741"/>
                <a:gd name="connsiteX8" fmla="*/ 5274319 w 7628437"/>
                <a:gd name="connsiteY8" fmla="*/ 1055216 h 1064741"/>
                <a:gd name="connsiteX9" fmla="*/ 5221932 w 7628437"/>
                <a:gd name="connsiteY9" fmla="*/ 1055216 h 1064741"/>
                <a:gd name="connsiteX10" fmla="*/ 5221932 w 7628437"/>
                <a:gd name="connsiteY10" fmla="*/ 62234 h 1064741"/>
                <a:gd name="connsiteX11" fmla="*/ 3936058 w 7628437"/>
                <a:gd name="connsiteY11" fmla="*/ 64615 h 1064741"/>
                <a:gd name="connsiteX12" fmla="*/ 3931295 w 7628437"/>
                <a:gd name="connsiteY12" fmla="*/ 1057597 h 1064741"/>
                <a:gd name="connsiteX13" fmla="*/ 3883670 w 7628437"/>
                <a:gd name="connsiteY13" fmla="*/ 1059976 h 1064741"/>
                <a:gd name="connsiteX14" fmla="*/ 3888431 w 7628437"/>
                <a:gd name="connsiteY14" fmla="*/ 66997 h 1064741"/>
                <a:gd name="connsiteX15" fmla="*/ 3131196 w 7628437"/>
                <a:gd name="connsiteY15" fmla="*/ 66997 h 1064741"/>
                <a:gd name="connsiteX16" fmla="*/ 3128813 w 7628437"/>
                <a:gd name="connsiteY16" fmla="*/ 1057597 h 1064741"/>
                <a:gd name="connsiteX17" fmla="*/ 3081188 w 7628437"/>
                <a:gd name="connsiteY17" fmla="*/ 1059979 h 1064741"/>
                <a:gd name="connsiteX18" fmla="*/ 3083570 w 7628437"/>
                <a:gd name="connsiteY18" fmla="*/ 71760 h 1064741"/>
                <a:gd name="connsiteX19" fmla="*/ 2269182 w 7628437"/>
                <a:gd name="connsiteY19" fmla="*/ 69379 h 1064741"/>
                <a:gd name="connsiteX20" fmla="*/ 2259658 w 7628437"/>
                <a:gd name="connsiteY20" fmla="*/ 1064741 h 1064741"/>
                <a:gd name="connsiteX21" fmla="*/ 2188219 w 7628437"/>
                <a:gd name="connsiteY21" fmla="*/ 1064741 h 1064741"/>
                <a:gd name="connsiteX22" fmla="*/ 2188220 w 7628437"/>
                <a:gd name="connsiteY22" fmla="*/ 74142 h 1064741"/>
                <a:gd name="connsiteX23" fmla="*/ 783282 w 7628437"/>
                <a:gd name="connsiteY23" fmla="*/ 78905 h 1064741"/>
                <a:gd name="connsiteX24" fmla="*/ 788045 w 7628437"/>
                <a:gd name="connsiteY24" fmla="*/ 1055217 h 1064741"/>
                <a:gd name="connsiteX25" fmla="*/ 716607 w 7628437"/>
                <a:gd name="connsiteY25" fmla="*/ 1050454 h 1064741"/>
                <a:gd name="connsiteX26" fmla="*/ 711844 w 7628437"/>
                <a:gd name="connsiteY26" fmla="*/ 78905 h 1064741"/>
                <a:gd name="connsiteX27" fmla="*/ 0 w 7628437"/>
                <a:gd name="connsiteY27" fmla="*/ 77009 h 1064741"/>
                <a:gd name="connsiteX28" fmla="*/ 0 w 7628437"/>
                <a:gd name="connsiteY28" fmla="*/ 0 h 1064741"/>
                <a:gd name="connsiteX0" fmla="*/ 0 w 7628437"/>
                <a:gd name="connsiteY0" fmla="*/ 0 h 1064741"/>
                <a:gd name="connsiteX1" fmla="*/ 7626057 w 7628437"/>
                <a:gd name="connsiteY1" fmla="*/ 0 h 1064741"/>
                <a:gd name="connsiteX2" fmla="*/ 7628437 w 7628437"/>
                <a:gd name="connsiteY2" fmla="*/ 65103 h 1064741"/>
                <a:gd name="connsiteX3" fmla="*/ 6364932 w 7628437"/>
                <a:gd name="connsiteY3" fmla="*/ 66997 h 1064741"/>
                <a:gd name="connsiteX4" fmla="*/ 6364932 w 7628437"/>
                <a:gd name="connsiteY4" fmla="*/ 1059978 h 1064741"/>
                <a:gd name="connsiteX5" fmla="*/ 6310164 w 7628437"/>
                <a:gd name="connsiteY5" fmla="*/ 1057597 h 1064741"/>
                <a:gd name="connsiteX6" fmla="*/ 6307782 w 7628437"/>
                <a:gd name="connsiteY6" fmla="*/ 64615 h 1064741"/>
                <a:gd name="connsiteX7" fmla="*/ 5274320 w 7628437"/>
                <a:gd name="connsiteY7" fmla="*/ 64615 h 1064741"/>
                <a:gd name="connsiteX8" fmla="*/ 5274319 w 7628437"/>
                <a:gd name="connsiteY8" fmla="*/ 1055216 h 1064741"/>
                <a:gd name="connsiteX9" fmla="*/ 5221932 w 7628437"/>
                <a:gd name="connsiteY9" fmla="*/ 1055216 h 1064741"/>
                <a:gd name="connsiteX10" fmla="*/ 5221932 w 7628437"/>
                <a:gd name="connsiteY10" fmla="*/ 62234 h 1064741"/>
                <a:gd name="connsiteX11" fmla="*/ 3936058 w 7628437"/>
                <a:gd name="connsiteY11" fmla="*/ 64615 h 1064741"/>
                <a:gd name="connsiteX12" fmla="*/ 3931295 w 7628437"/>
                <a:gd name="connsiteY12" fmla="*/ 1057597 h 1064741"/>
                <a:gd name="connsiteX13" fmla="*/ 3883670 w 7628437"/>
                <a:gd name="connsiteY13" fmla="*/ 1059976 h 1064741"/>
                <a:gd name="connsiteX14" fmla="*/ 3888431 w 7628437"/>
                <a:gd name="connsiteY14" fmla="*/ 66997 h 1064741"/>
                <a:gd name="connsiteX15" fmla="*/ 3131196 w 7628437"/>
                <a:gd name="connsiteY15" fmla="*/ 66997 h 1064741"/>
                <a:gd name="connsiteX16" fmla="*/ 3128813 w 7628437"/>
                <a:gd name="connsiteY16" fmla="*/ 1057597 h 1064741"/>
                <a:gd name="connsiteX17" fmla="*/ 3081188 w 7628437"/>
                <a:gd name="connsiteY17" fmla="*/ 1059979 h 1064741"/>
                <a:gd name="connsiteX18" fmla="*/ 3083570 w 7628437"/>
                <a:gd name="connsiteY18" fmla="*/ 71760 h 1064741"/>
                <a:gd name="connsiteX19" fmla="*/ 2250132 w 7628437"/>
                <a:gd name="connsiteY19" fmla="*/ 66998 h 1064741"/>
                <a:gd name="connsiteX20" fmla="*/ 2259658 w 7628437"/>
                <a:gd name="connsiteY20" fmla="*/ 1064741 h 1064741"/>
                <a:gd name="connsiteX21" fmla="*/ 2188219 w 7628437"/>
                <a:gd name="connsiteY21" fmla="*/ 1064741 h 1064741"/>
                <a:gd name="connsiteX22" fmla="*/ 2188220 w 7628437"/>
                <a:gd name="connsiteY22" fmla="*/ 74142 h 1064741"/>
                <a:gd name="connsiteX23" fmla="*/ 783282 w 7628437"/>
                <a:gd name="connsiteY23" fmla="*/ 78905 h 1064741"/>
                <a:gd name="connsiteX24" fmla="*/ 788045 w 7628437"/>
                <a:gd name="connsiteY24" fmla="*/ 1055217 h 1064741"/>
                <a:gd name="connsiteX25" fmla="*/ 716607 w 7628437"/>
                <a:gd name="connsiteY25" fmla="*/ 1050454 h 1064741"/>
                <a:gd name="connsiteX26" fmla="*/ 711844 w 7628437"/>
                <a:gd name="connsiteY26" fmla="*/ 78905 h 1064741"/>
                <a:gd name="connsiteX27" fmla="*/ 0 w 7628437"/>
                <a:gd name="connsiteY27" fmla="*/ 77009 h 1064741"/>
                <a:gd name="connsiteX28" fmla="*/ 0 w 7628437"/>
                <a:gd name="connsiteY28" fmla="*/ 0 h 1064741"/>
                <a:gd name="connsiteX0" fmla="*/ 0 w 7628437"/>
                <a:gd name="connsiteY0" fmla="*/ 0 h 1064741"/>
                <a:gd name="connsiteX1" fmla="*/ 7626057 w 7628437"/>
                <a:gd name="connsiteY1" fmla="*/ 0 h 1064741"/>
                <a:gd name="connsiteX2" fmla="*/ 7628437 w 7628437"/>
                <a:gd name="connsiteY2" fmla="*/ 65103 h 1064741"/>
                <a:gd name="connsiteX3" fmla="*/ 6364932 w 7628437"/>
                <a:gd name="connsiteY3" fmla="*/ 66997 h 1064741"/>
                <a:gd name="connsiteX4" fmla="*/ 6364932 w 7628437"/>
                <a:gd name="connsiteY4" fmla="*/ 1059978 h 1064741"/>
                <a:gd name="connsiteX5" fmla="*/ 6310164 w 7628437"/>
                <a:gd name="connsiteY5" fmla="*/ 1057597 h 1064741"/>
                <a:gd name="connsiteX6" fmla="*/ 6307782 w 7628437"/>
                <a:gd name="connsiteY6" fmla="*/ 64615 h 1064741"/>
                <a:gd name="connsiteX7" fmla="*/ 5274320 w 7628437"/>
                <a:gd name="connsiteY7" fmla="*/ 64615 h 1064741"/>
                <a:gd name="connsiteX8" fmla="*/ 5274319 w 7628437"/>
                <a:gd name="connsiteY8" fmla="*/ 1055216 h 1064741"/>
                <a:gd name="connsiteX9" fmla="*/ 5221932 w 7628437"/>
                <a:gd name="connsiteY9" fmla="*/ 1055216 h 1064741"/>
                <a:gd name="connsiteX10" fmla="*/ 5221932 w 7628437"/>
                <a:gd name="connsiteY10" fmla="*/ 62234 h 1064741"/>
                <a:gd name="connsiteX11" fmla="*/ 3936058 w 7628437"/>
                <a:gd name="connsiteY11" fmla="*/ 64615 h 1064741"/>
                <a:gd name="connsiteX12" fmla="*/ 3931295 w 7628437"/>
                <a:gd name="connsiteY12" fmla="*/ 1057597 h 1064741"/>
                <a:gd name="connsiteX13" fmla="*/ 3883670 w 7628437"/>
                <a:gd name="connsiteY13" fmla="*/ 1059976 h 1064741"/>
                <a:gd name="connsiteX14" fmla="*/ 3888431 w 7628437"/>
                <a:gd name="connsiteY14" fmla="*/ 66997 h 1064741"/>
                <a:gd name="connsiteX15" fmla="*/ 3131196 w 7628437"/>
                <a:gd name="connsiteY15" fmla="*/ 66997 h 1064741"/>
                <a:gd name="connsiteX16" fmla="*/ 3128813 w 7628437"/>
                <a:gd name="connsiteY16" fmla="*/ 1057597 h 1064741"/>
                <a:gd name="connsiteX17" fmla="*/ 3081188 w 7628437"/>
                <a:gd name="connsiteY17" fmla="*/ 1059979 h 1064741"/>
                <a:gd name="connsiteX18" fmla="*/ 3083570 w 7628437"/>
                <a:gd name="connsiteY18" fmla="*/ 71760 h 1064741"/>
                <a:gd name="connsiteX19" fmla="*/ 2250132 w 7628437"/>
                <a:gd name="connsiteY19" fmla="*/ 66998 h 1064741"/>
                <a:gd name="connsiteX20" fmla="*/ 2245371 w 7628437"/>
                <a:gd name="connsiteY20" fmla="*/ 1057597 h 1064741"/>
                <a:gd name="connsiteX21" fmla="*/ 2188219 w 7628437"/>
                <a:gd name="connsiteY21" fmla="*/ 1064741 h 1064741"/>
                <a:gd name="connsiteX22" fmla="*/ 2188220 w 7628437"/>
                <a:gd name="connsiteY22" fmla="*/ 74142 h 1064741"/>
                <a:gd name="connsiteX23" fmla="*/ 783282 w 7628437"/>
                <a:gd name="connsiteY23" fmla="*/ 78905 h 1064741"/>
                <a:gd name="connsiteX24" fmla="*/ 788045 w 7628437"/>
                <a:gd name="connsiteY24" fmla="*/ 1055217 h 1064741"/>
                <a:gd name="connsiteX25" fmla="*/ 716607 w 7628437"/>
                <a:gd name="connsiteY25" fmla="*/ 1050454 h 1064741"/>
                <a:gd name="connsiteX26" fmla="*/ 711844 w 7628437"/>
                <a:gd name="connsiteY26" fmla="*/ 78905 h 1064741"/>
                <a:gd name="connsiteX27" fmla="*/ 0 w 7628437"/>
                <a:gd name="connsiteY27" fmla="*/ 77009 h 1064741"/>
                <a:gd name="connsiteX28" fmla="*/ 0 w 7628437"/>
                <a:gd name="connsiteY28" fmla="*/ 0 h 1064741"/>
                <a:gd name="connsiteX0" fmla="*/ 0 w 7628437"/>
                <a:gd name="connsiteY0" fmla="*/ 0 h 1059979"/>
                <a:gd name="connsiteX1" fmla="*/ 7626057 w 7628437"/>
                <a:gd name="connsiteY1" fmla="*/ 0 h 1059979"/>
                <a:gd name="connsiteX2" fmla="*/ 7628437 w 7628437"/>
                <a:gd name="connsiteY2" fmla="*/ 65103 h 1059979"/>
                <a:gd name="connsiteX3" fmla="*/ 6364932 w 7628437"/>
                <a:gd name="connsiteY3" fmla="*/ 66997 h 1059979"/>
                <a:gd name="connsiteX4" fmla="*/ 6364932 w 7628437"/>
                <a:gd name="connsiteY4" fmla="*/ 1059978 h 1059979"/>
                <a:gd name="connsiteX5" fmla="*/ 6310164 w 7628437"/>
                <a:gd name="connsiteY5" fmla="*/ 1057597 h 1059979"/>
                <a:gd name="connsiteX6" fmla="*/ 6307782 w 7628437"/>
                <a:gd name="connsiteY6" fmla="*/ 64615 h 1059979"/>
                <a:gd name="connsiteX7" fmla="*/ 5274320 w 7628437"/>
                <a:gd name="connsiteY7" fmla="*/ 64615 h 1059979"/>
                <a:gd name="connsiteX8" fmla="*/ 5274319 w 7628437"/>
                <a:gd name="connsiteY8" fmla="*/ 1055216 h 1059979"/>
                <a:gd name="connsiteX9" fmla="*/ 5221932 w 7628437"/>
                <a:gd name="connsiteY9" fmla="*/ 1055216 h 1059979"/>
                <a:gd name="connsiteX10" fmla="*/ 5221932 w 7628437"/>
                <a:gd name="connsiteY10" fmla="*/ 62234 h 1059979"/>
                <a:gd name="connsiteX11" fmla="*/ 3936058 w 7628437"/>
                <a:gd name="connsiteY11" fmla="*/ 64615 h 1059979"/>
                <a:gd name="connsiteX12" fmla="*/ 3931295 w 7628437"/>
                <a:gd name="connsiteY12" fmla="*/ 1057597 h 1059979"/>
                <a:gd name="connsiteX13" fmla="*/ 3883670 w 7628437"/>
                <a:gd name="connsiteY13" fmla="*/ 1059976 h 1059979"/>
                <a:gd name="connsiteX14" fmla="*/ 3888431 w 7628437"/>
                <a:gd name="connsiteY14" fmla="*/ 66997 h 1059979"/>
                <a:gd name="connsiteX15" fmla="*/ 3131196 w 7628437"/>
                <a:gd name="connsiteY15" fmla="*/ 66997 h 1059979"/>
                <a:gd name="connsiteX16" fmla="*/ 3128813 w 7628437"/>
                <a:gd name="connsiteY16" fmla="*/ 1057597 h 1059979"/>
                <a:gd name="connsiteX17" fmla="*/ 3081188 w 7628437"/>
                <a:gd name="connsiteY17" fmla="*/ 1059979 h 1059979"/>
                <a:gd name="connsiteX18" fmla="*/ 3083570 w 7628437"/>
                <a:gd name="connsiteY18" fmla="*/ 71760 h 1059979"/>
                <a:gd name="connsiteX19" fmla="*/ 2250132 w 7628437"/>
                <a:gd name="connsiteY19" fmla="*/ 66998 h 1059979"/>
                <a:gd name="connsiteX20" fmla="*/ 2245371 w 7628437"/>
                <a:gd name="connsiteY20" fmla="*/ 1057597 h 1059979"/>
                <a:gd name="connsiteX21" fmla="*/ 2200126 w 7628437"/>
                <a:gd name="connsiteY21" fmla="*/ 1059978 h 1059979"/>
                <a:gd name="connsiteX22" fmla="*/ 2188220 w 7628437"/>
                <a:gd name="connsiteY22" fmla="*/ 74142 h 1059979"/>
                <a:gd name="connsiteX23" fmla="*/ 783282 w 7628437"/>
                <a:gd name="connsiteY23" fmla="*/ 78905 h 1059979"/>
                <a:gd name="connsiteX24" fmla="*/ 788045 w 7628437"/>
                <a:gd name="connsiteY24" fmla="*/ 1055217 h 1059979"/>
                <a:gd name="connsiteX25" fmla="*/ 716607 w 7628437"/>
                <a:gd name="connsiteY25" fmla="*/ 1050454 h 1059979"/>
                <a:gd name="connsiteX26" fmla="*/ 711844 w 7628437"/>
                <a:gd name="connsiteY26" fmla="*/ 78905 h 1059979"/>
                <a:gd name="connsiteX27" fmla="*/ 0 w 7628437"/>
                <a:gd name="connsiteY27" fmla="*/ 77009 h 1059979"/>
                <a:gd name="connsiteX28" fmla="*/ 0 w 7628437"/>
                <a:gd name="connsiteY28" fmla="*/ 0 h 1059979"/>
                <a:gd name="connsiteX0" fmla="*/ 0 w 7628437"/>
                <a:gd name="connsiteY0" fmla="*/ 0 h 1059979"/>
                <a:gd name="connsiteX1" fmla="*/ 7626057 w 7628437"/>
                <a:gd name="connsiteY1" fmla="*/ 0 h 1059979"/>
                <a:gd name="connsiteX2" fmla="*/ 7628437 w 7628437"/>
                <a:gd name="connsiteY2" fmla="*/ 65103 h 1059979"/>
                <a:gd name="connsiteX3" fmla="*/ 6364932 w 7628437"/>
                <a:gd name="connsiteY3" fmla="*/ 66997 h 1059979"/>
                <a:gd name="connsiteX4" fmla="*/ 6364932 w 7628437"/>
                <a:gd name="connsiteY4" fmla="*/ 1059978 h 1059979"/>
                <a:gd name="connsiteX5" fmla="*/ 6310164 w 7628437"/>
                <a:gd name="connsiteY5" fmla="*/ 1057597 h 1059979"/>
                <a:gd name="connsiteX6" fmla="*/ 6307782 w 7628437"/>
                <a:gd name="connsiteY6" fmla="*/ 64615 h 1059979"/>
                <a:gd name="connsiteX7" fmla="*/ 5274320 w 7628437"/>
                <a:gd name="connsiteY7" fmla="*/ 64615 h 1059979"/>
                <a:gd name="connsiteX8" fmla="*/ 5274319 w 7628437"/>
                <a:gd name="connsiteY8" fmla="*/ 1055216 h 1059979"/>
                <a:gd name="connsiteX9" fmla="*/ 5221932 w 7628437"/>
                <a:gd name="connsiteY9" fmla="*/ 1055216 h 1059979"/>
                <a:gd name="connsiteX10" fmla="*/ 5221932 w 7628437"/>
                <a:gd name="connsiteY10" fmla="*/ 62234 h 1059979"/>
                <a:gd name="connsiteX11" fmla="*/ 3936058 w 7628437"/>
                <a:gd name="connsiteY11" fmla="*/ 64615 h 1059979"/>
                <a:gd name="connsiteX12" fmla="*/ 3931295 w 7628437"/>
                <a:gd name="connsiteY12" fmla="*/ 1057597 h 1059979"/>
                <a:gd name="connsiteX13" fmla="*/ 3883670 w 7628437"/>
                <a:gd name="connsiteY13" fmla="*/ 1059976 h 1059979"/>
                <a:gd name="connsiteX14" fmla="*/ 3888431 w 7628437"/>
                <a:gd name="connsiteY14" fmla="*/ 66997 h 1059979"/>
                <a:gd name="connsiteX15" fmla="*/ 3131196 w 7628437"/>
                <a:gd name="connsiteY15" fmla="*/ 66997 h 1059979"/>
                <a:gd name="connsiteX16" fmla="*/ 3128813 w 7628437"/>
                <a:gd name="connsiteY16" fmla="*/ 1057597 h 1059979"/>
                <a:gd name="connsiteX17" fmla="*/ 3081188 w 7628437"/>
                <a:gd name="connsiteY17" fmla="*/ 1059979 h 1059979"/>
                <a:gd name="connsiteX18" fmla="*/ 3083570 w 7628437"/>
                <a:gd name="connsiteY18" fmla="*/ 71760 h 1059979"/>
                <a:gd name="connsiteX19" fmla="*/ 2250132 w 7628437"/>
                <a:gd name="connsiteY19" fmla="*/ 66998 h 1059979"/>
                <a:gd name="connsiteX20" fmla="*/ 2245371 w 7628437"/>
                <a:gd name="connsiteY20" fmla="*/ 1057597 h 1059979"/>
                <a:gd name="connsiteX21" fmla="*/ 2200126 w 7628437"/>
                <a:gd name="connsiteY21" fmla="*/ 1059978 h 1059979"/>
                <a:gd name="connsiteX22" fmla="*/ 2195364 w 7628437"/>
                <a:gd name="connsiteY22" fmla="*/ 69380 h 1059979"/>
                <a:gd name="connsiteX23" fmla="*/ 783282 w 7628437"/>
                <a:gd name="connsiteY23" fmla="*/ 78905 h 1059979"/>
                <a:gd name="connsiteX24" fmla="*/ 788045 w 7628437"/>
                <a:gd name="connsiteY24" fmla="*/ 1055217 h 1059979"/>
                <a:gd name="connsiteX25" fmla="*/ 716607 w 7628437"/>
                <a:gd name="connsiteY25" fmla="*/ 1050454 h 1059979"/>
                <a:gd name="connsiteX26" fmla="*/ 711844 w 7628437"/>
                <a:gd name="connsiteY26" fmla="*/ 78905 h 1059979"/>
                <a:gd name="connsiteX27" fmla="*/ 0 w 7628437"/>
                <a:gd name="connsiteY27" fmla="*/ 77009 h 1059979"/>
                <a:gd name="connsiteX28" fmla="*/ 0 w 7628437"/>
                <a:gd name="connsiteY28" fmla="*/ 0 h 1059979"/>
                <a:gd name="connsiteX0" fmla="*/ 0 w 7628437"/>
                <a:gd name="connsiteY0" fmla="*/ 0 h 1059979"/>
                <a:gd name="connsiteX1" fmla="*/ 7626057 w 7628437"/>
                <a:gd name="connsiteY1" fmla="*/ 0 h 1059979"/>
                <a:gd name="connsiteX2" fmla="*/ 7628437 w 7628437"/>
                <a:gd name="connsiteY2" fmla="*/ 65103 h 1059979"/>
                <a:gd name="connsiteX3" fmla="*/ 6364932 w 7628437"/>
                <a:gd name="connsiteY3" fmla="*/ 66997 h 1059979"/>
                <a:gd name="connsiteX4" fmla="*/ 6364932 w 7628437"/>
                <a:gd name="connsiteY4" fmla="*/ 1059978 h 1059979"/>
                <a:gd name="connsiteX5" fmla="*/ 6310164 w 7628437"/>
                <a:gd name="connsiteY5" fmla="*/ 1057597 h 1059979"/>
                <a:gd name="connsiteX6" fmla="*/ 6307782 w 7628437"/>
                <a:gd name="connsiteY6" fmla="*/ 64615 h 1059979"/>
                <a:gd name="connsiteX7" fmla="*/ 5274320 w 7628437"/>
                <a:gd name="connsiteY7" fmla="*/ 64615 h 1059979"/>
                <a:gd name="connsiteX8" fmla="*/ 5274319 w 7628437"/>
                <a:gd name="connsiteY8" fmla="*/ 1055216 h 1059979"/>
                <a:gd name="connsiteX9" fmla="*/ 5221932 w 7628437"/>
                <a:gd name="connsiteY9" fmla="*/ 1055216 h 1059979"/>
                <a:gd name="connsiteX10" fmla="*/ 5221932 w 7628437"/>
                <a:gd name="connsiteY10" fmla="*/ 62234 h 1059979"/>
                <a:gd name="connsiteX11" fmla="*/ 3936058 w 7628437"/>
                <a:gd name="connsiteY11" fmla="*/ 64615 h 1059979"/>
                <a:gd name="connsiteX12" fmla="*/ 3931295 w 7628437"/>
                <a:gd name="connsiteY12" fmla="*/ 1057597 h 1059979"/>
                <a:gd name="connsiteX13" fmla="*/ 3883670 w 7628437"/>
                <a:gd name="connsiteY13" fmla="*/ 1059976 h 1059979"/>
                <a:gd name="connsiteX14" fmla="*/ 3888431 w 7628437"/>
                <a:gd name="connsiteY14" fmla="*/ 66997 h 1059979"/>
                <a:gd name="connsiteX15" fmla="*/ 3131196 w 7628437"/>
                <a:gd name="connsiteY15" fmla="*/ 66997 h 1059979"/>
                <a:gd name="connsiteX16" fmla="*/ 3128813 w 7628437"/>
                <a:gd name="connsiteY16" fmla="*/ 1057597 h 1059979"/>
                <a:gd name="connsiteX17" fmla="*/ 3081188 w 7628437"/>
                <a:gd name="connsiteY17" fmla="*/ 1059979 h 1059979"/>
                <a:gd name="connsiteX18" fmla="*/ 3083570 w 7628437"/>
                <a:gd name="connsiteY18" fmla="*/ 71760 h 1059979"/>
                <a:gd name="connsiteX19" fmla="*/ 2250132 w 7628437"/>
                <a:gd name="connsiteY19" fmla="*/ 66998 h 1059979"/>
                <a:gd name="connsiteX20" fmla="*/ 2245371 w 7628437"/>
                <a:gd name="connsiteY20" fmla="*/ 1057597 h 1059979"/>
                <a:gd name="connsiteX21" fmla="*/ 2200126 w 7628437"/>
                <a:gd name="connsiteY21" fmla="*/ 1059978 h 1059979"/>
                <a:gd name="connsiteX22" fmla="*/ 2195364 w 7628437"/>
                <a:gd name="connsiteY22" fmla="*/ 69380 h 1059979"/>
                <a:gd name="connsiteX23" fmla="*/ 795189 w 7628437"/>
                <a:gd name="connsiteY23" fmla="*/ 64617 h 1059979"/>
                <a:gd name="connsiteX24" fmla="*/ 788045 w 7628437"/>
                <a:gd name="connsiteY24" fmla="*/ 1055217 h 1059979"/>
                <a:gd name="connsiteX25" fmla="*/ 716607 w 7628437"/>
                <a:gd name="connsiteY25" fmla="*/ 1050454 h 1059979"/>
                <a:gd name="connsiteX26" fmla="*/ 711844 w 7628437"/>
                <a:gd name="connsiteY26" fmla="*/ 78905 h 1059979"/>
                <a:gd name="connsiteX27" fmla="*/ 0 w 7628437"/>
                <a:gd name="connsiteY27" fmla="*/ 77009 h 1059979"/>
                <a:gd name="connsiteX28" fmla="*/ 0 w 7628437"/>
                <a:gd name="connsiteY28" fmla="*/ 0 h 1059979"/>
                <a:gd name="connsiteX0" fmla="*/ 0 w 7628437"/>
                <a:gd name="connsiteY0" fmla="*/ 0 h 1059979"/>
                <a:gd name="connsiteX1" fmla="*/ 7626057 w 7628437"/>
                <a:gd name="connsiteY1" fmla="*/ 0 h 1059979"/>
                <a:gd name="connsiteX2" fmla="*/ 7628437 w 7628437"/>
                <a:gd name="connsiteY2" fmla="*/ 65103 h 1059979"/>
                <a:gd name="connsiteX3" fmla="*/ 6364932 w 7628437"/>
                <a:gd name="connsiteY3" fmla="*/ 66997 h 1059979"/>
                <a:gd name="connsiteX4" fmla="*/ 6364932 w 7628437"/>
                <a:gd name="connsiteY4" fmla="*/ 1059978 h 1059979"/>
                <a:gd name="connsiteX5" fmla="*/ 6310164 w 7628437"/>
                <a:gd name="connsiteY5" fmla="*/ 1057597 h 1059979"/>
                <a:gd name="connsiteX6" fmla="*/ 6307782 w 7628437"/>
                <a:gd name="connsiteY6" fmla="*/ 64615 h 1059979"/>
                <a:gd name="connsiteX7" fmla="*/ 5274320 w 7628437"/>
                <a:gd name="connsiteY7" fmla="*/ 64615 h 1059979"/>
                <a:gd name="connsiteX8" fmla="*/ 5274319 w 7628437"/>
                <a:gd name="connsiteY8" fmla="*/ 1055216 h 1059979"/>
                <a:gd name="connsiteX9" fmla="*/ 5221932 w 7628437"/>
                <a:gd name="connsiteY9" fmla="*/ 1055216 h 1059979"/>
                <a:gd name="connsiteX10" fmla="*/ 5221932 w 7628437"/>
                <a:gd name="connsiteY10" fmla="*/ 62234 h 1059979"/>
                <a:gd name="connsiteX11" fmla="*/ 3936058 w 7628437"/>
                <a:gd name="connsiteY11" fmla="*/ 64615 h 1059979"/>
                <a:gd name="connsiteX12" fmla="*/ 3931295 w 7628437"/>
                <a:gd name="connsiteY12" fmla="*/ 1057597 h 1059979"/>
                <a:gd name="connsiteX13" fmla="*/ 3883670 w 7628437"/>
                <a:gd name="connsiteY13" fmla="*/ 1059976 h 1059979"/>
                <a:gd name="connsiteX14" fmla="*/ 3888431 w 7628437"/>
                <a:gd name="connsiteY14" fmla="*/ 66997 h 1059979"/>
                <a:gd name="connsiteX15" fmla="*/ 3131196 w 7628437"/>
                <a:gd name="connsiteY15" fmla="*/ 66997 h 1059979"/>
                <a:gd name="connsiteX16" fmla="*/ 3128813 w 7628437"/>
                <a:gd name="connsiteY16" fmla="*/ 1057597 h 1059979"/>
                <a:gd name="connsiteX17" fmla="*/ 3081188 w 7628437"/>
                <a:gd name="connsiteY17" fmla="*/ 1059979 h 1059979"/>
                <a:gd name="connsiteX18" fmla="*/ 3083570 w 7628437"/>
                <a:gd name="connsiteY18" fmla="*/ 71760 h 1059979"/>
                <a:gd name="connsiteX19" fmla="*/ 2250132 w 7628437"/>
                <a:gd name="connsiteY19" fmla="*/ 66998 h 1059979"/>
                <a:gd name="connsiteX20" fmla="*/ 2245371 w 7628437"/>
                <a:gd name="connsiteY20" fmla="*/ 1057597 h 1059979"/>
                <a:gd name="connsiteX21" fmla="*/ 2200126 w 7628437"/>
                <a:gd name="connsiteY21" fmla="*/ 1059978 h 1059979"/>
                <a:gd name="connsiteX22" fmla="*/ 2195364 w 7628437"/>
                <a:gd name="connsiteY22" fmla="*/ 69380 h 1059979"/>
                <a:gd name="connsiteX23" fmla="*/ 795189 w 7628437"/>
                <a:gd name="connsiteY23" fmla="*/ 64617 h 1059979"/>
                <a:gd name="connsiteX24" fmla="*/ 816620 w 7628437"/>
                <a:gd name="connsiteY24" fmla="*/ 1050454 h 1059979"/>
                <a:gd name="connsiteX25" fmla="*/ 716607 w 7628437"/>
                <a:gd name="connsiteY25" fmla="*/ 1050454 h 1059979"/>
                <a:gd name="connsiteX26" fmla="*/ 711844 w 7628437"/>
                <a:gd name="connsiteY26" fmla="*/ 78905 h 1059979"/>
                <a:gd name="connsiteX27" fmla="*/ 0 w 7628437"/>
                <a:gd name="connsiteY27" fmla="*/ 77009 h 1059979"/>
                <a:gd name="connsiteX28" fmla="*/ 0 w 7628437"/>
                <a:gd name="connsiteY28" fmla="*/ 0 h 1059979"/>
                <a:gd name="connsiteX0" fmla="*/ 0 w 7628437"/>
                <a:gd name="connsiteY0" fmla="*/ 0 h 1059979"/>
                <a:gd name="connsiteX1" fmla="*/ 7626057 w 7628437"/>
                <a:gd name="connsiteY1" fmla="*/ 0 h 1059979"/>
                <a:gd name="connsiteX2" fmla="*/ 7628437 w 7628437"/>
                <a:gd name="connsiteY2" fmla="*/ 65103 h 1059979"/>
                <a:gd name="connsiteX3" fmla="*/ 6364932 w 7628437"/>
                <a:gd name="connsiteY3" fmla="*/ 66997 h 1059979"/>
                <a:gd name="connsiteX4" fmla="*/ 6364932 w 7628437"/>
                <a:gd name="connsiteY4" fmla="*/ 1059978 h 1059979"/>
                <a:gd name="connsiteX5" fmla="*/ 6310164 w 7628437"/>
                <a:gd name="connsiteY5" fmla="*/ 1057597 h 1059979"/>
                <a:gd name="connsiteX6" fmla="*/ 6307782 w 7628437"/>
                <a:gd name="connsiteY6" fmla="*/ 64615 h 1059979"/>
                <a:gd name="connsiteX7" fmla="*/ 5274320 w 7628437"/>
                <a:gd name="connsiteY7" fmla="*/ 64615 h 1059979"/>
                <a:gd name="connsiteX8" fmla="*/ 5274319 w 7628437"/>
                <a:gd name="connsiteY8" fmla="*/ 1055216 h 1059979"/>
                <a:gd name="connsiteX9" fmla="*/ 5221932 w 7628437"/>
                <a:gd name="connsiteY9" fmla="*/ 1055216 h 1059979"/>
                <a:gd name="connsiteX10" fmla="*/ 5221932 w 7628437"/>
                <a:gd name="connsiteY10" fmla="*/ 62234 h 1059979"/>
                <a:gd name="connsiteX11" fmla="*/ 3936058 w 7628437"/>
                <a:gd name="connsiteY11" fmla="*/ 64615 h 1059979"/>
                <a:gd name="connsiteX12" fmla="*/ 3931295 w 7628437"/>
                <a:gd name="connsiteY12" fmla="*/ 1057597 h 1059979"/>
                <a:gd name="connsiteX13" fmla="*/ 3883670 w 7628437"/>
                <a:gd name="connsiteY13" fmla="*/ 1059976 h 1059979"/>
                <a:gd name="connsiteX14" fmla="*/ 3888431 w 7628437"/>
                <a:gd name="connsiteY14" fmla="*/ 66997 h 1059979"/>
                <a:gd name="connsiteX15" fmla="*/ 3131196 w 7628437"/>
                <a:gd name="connsiteY15" fmla="*/ 66997 h 1059979"/>
                <a:gd name="connsiteX16" fmla="*/ 3128813 w 7628437"/>
                <a:gd name="connsiteY16" fmla="*/ 1057597 h 1059979"/>
                <a:gd name="connsiteX17" fmla="*/ 3081188 w 7628437"/>
                <a:gd name="connsiteY17" fmla="*/ 1059979 h 1059979"/>
                <a:gd name="connsiteX18" fmla="*/ 3083570 w 7628437"/>
                <a:gd name="connsiteY18" fmla="*/ 71760 h 1059979"/>
                <a:gd name="connsiteX19" fmla="*/ 2250132 w 7628437"/>
                <a:gd name="connsiteY19" fmla="*/ 66998 h 1059979"/>
                <a:gd name="connsiteX20" fmla="*/ 2245371 w 7628437"/>
                <a:gd name="connsiteY20" fmla="*/ 1057597 h 1059979"/>
                <a:gd name="connsiteX21" fmla="*/ 2200126 w 7628437"/>
                <a:gd name="connsiteY21" fmla="*/ 1059978 h 1059979"/>
                <a:gd name="connsiteX22" fmla="*/ 2195364 w 7628437"/>
                <a:gd name="connsiteY22" fmla="*/ 69380 h 1059979"/>
                <a:gd name="connsiteX23" fmla="*/ 795189 w 7628437"/>
                <a:gd name="connsiteY23" fmla="*/ 64617 h 1059979"/>
                <a:gd name="connsiteX24" fmla="*/ 816620 w 7628437"/>
                <a:gd name="connsiteY24" fmla="*/ 1050454 h 1059979"/>
                <a:gd name="connsiteX25" fmla="*/ 742800 w 7628437"/>
                <a:gd name="connsiteY25" fmla="*/ 1057598 h 1059979"/>
                <a:gd name="connsiteX26" fmla="*/ 711844 w 7628437"/>
                <a:gd name="connsiteY26" fmla="*/ 78905 h 1059979"/>
                <a:gd name="connsiteX27" fmla="*/ 0 w 7628437"/>
                <a:gd name="connsiteY27" fmla="*/ 77009 h 1059979"/>
                <a:gd name="connsiteX28" fmla="*/ 0 w 7628437"/>
                <a:gd name="connsiteY28" fmla="*/ 0 h 1059979"/>
                <a:gd name="connsiteX0" fmla="*/ 0 w 7628437"/>
                <a:gd name="connsiteY0" fmla="*/ 0 h 1059979"/>
                <a:gd name="connsiteX1" fmla="*/ 7626057 w 7628437"/>
                <a:gd name="connsiteY1" fmla="*/ 0 h 1059979"/>
                <a:gd name="connsiteX2" fmla="*/ 7628437 w 7628437"/>
                <a:gd name="connsiteY2" fmla="*/ 65103 h 1059979"/>
                <a:gd name="connsiteX3" fmla="*/ 6364932 w 7628437"/>
                <a:gd name="connsiteY3" fmla="*/ 66997 h 1059979"/>
                <a:gd name="connsiteX4" fmla="*/ 6364932 w 7628437"/>
                <a:gd name="connsiteY4" fmla="*/ 1059978 h 1059979"/>
                <a:gd name="connsiteX5" fmla="*/ 6310164 w 7628437"/>
                <a:gd name="connsiteY5" fmla="*/ 1057597 h 1059979"/>
                <a:gd name="connsiteX6" fmla="*/ 6307782 w 7628437"/>
                <a:gd name="connsiteY6" fmla="*/ 64615 h 1059979"/>
                <a:gd name="connsiteX7" fmla="*/ 5274320 w 7628437"/>
                <a:gd name="connsiteY7" fmla="*/ 64615 h 1059979"/>
                <a:gd name="connsiteX8" fmla="*/ 5274319 w 7628437"/>
                <a:gd name="connsiteY8" fmla="*/ 1055216 h 1059979"/>
                <a:gd name="connsiteX9" fmla="*/ 5221932 w 7628437"/>
                <a:gd name="connsiteY9" fmla="*/ 1055216 h 1059979"/>
                <a:gd name="connsiteX10" fmla="*/ 5221932 w 7628437"/>
                <a:gd name="connsiteY10" fmla="*/ 62234 h 1059979"/>
                <a:gd name="connsiteX11" fmla="*/ 3936058 w 7628437"/>
                <a:gd name="connsiteY11" fmla="*/ 64615 h 1059979"/>
                <a:gd name="connsiteX12" fmla="*/ 3931295 w 7628437"/>
                <a:gd name="connsiteY12" fmla="*/ 1057597 h 1059979"/>
                <a:gd name="connsiteX13" fmla="*/ 3883670 w 7628437"/>
                <a:gd name="connsiteY13" fmla="*/ 1059976 h 1059979"/>
                <a:gd name="connsiteX14" fmla="*/ 3888431 w 7628437"/>
                <a:gd name="connsiteY14" fmla="*/ 66997 h 1059979"/>
                <a:gd name="connsiteX15" fmla="*/ 3131196 w 7628437"/>
                <a:gd name="connsiteY15" fmla="*/ 66997 h 1059979"/>
                <a:gd name="connsiteX16" fmla="*/ 3128813 w 7628437"/>
                <a:gd name="connsiteY16" fmla="*/ 1057597 h 1059979"/>
                <a:gd name="connsiteX17" fmla="*/ 3081188 w 7628437"/>
                <a:gd name="connsiteY17" fmla="*/ 1059979 h 1059979"/>
                <a:gd name="connsiteX18" fmla="*/ 3083570 w 7628437"/>
                <a:gd name="connsiteY18" fmla="*/ 71760 h 1059979"/>
                <a:gd name="connsiteX19" fmla="*/ 2250132 w 7628437"/>
                <a:gd name="connsiteY19" fmla="*/ 66998 h 1059979"/>
                <a:gd name="connsiteX20" fmla="*/ 2245371 w 7628437"/>
                <a:gd name="connsiteY20" fmla="*/ 1057597 h 1059979"/>
                <a:gd name="connsiteX21" fmla="*/ 2200126 w 7628437"/>
                <a:gd name="connsiteY21" fmla="*/ 1059978 h 1059979"/>
                <a:gd name="connsiteX22" fmla="*/ 2195364 w 7628437"/>
                <a:gd name="connsiteY22" fmla="*/ 69380 h 1059979"/>
                <a:gd name="connsiteX23" fmla="*/ 795189 w 7628437"/>
                <a:gd name="connsiteY23" fmla="*/ 64617 h 1059979"/>
                <a:gd name="connsiteX24" fmla="*/ 804714 w 7628437"/>
                <a:gd name="connsiteY24" fmla="*/ 1055216 h 1059979"/>
                <a:gd name="connsiteX25" fmla="*/ 742800 w 7628437"/>
                <a:gd name="connsiteY25" fmla="*/ 1057598 h 1059979"/>
                <a:gd name="connsiteX26" fmla="*/ 711844 w 7628437"/>
                <a:gd name="connsiteY26" fmla="*/ 78905 h 1059979"/>
                <a:gd name="connsiteX27" fmla="*/ 0 w 7628437"/>
                <a:gd name="connsiteY27" fmla="*/ 77009 h 1059979"/>
                <a:gd name="connsiteX28" fmla="*/ 0 w 7628437"/>
                <a:gd name="connsiteY28" fmla="*/ 0 h 1059979"/>
                <a:gd name="connsiteX0" fmla="*/ 0 w 7628437"/>
                <a:gd name="connsiteY0" fmla="*/ 0 h 1059979"/>
                <a:gd name="connsiteX1" fmla="*/ 7626057 w 7628437"/>
                <a:gd name="connsiteY1" fmla="*/ 0 h 1059979"/>
                <a:gd name="connsiteX2" fmla="*/ 7628437 w 7628437"/>
                <a:gd name="connsiteY2" fmla="*/ 65103 h 1059979"/>
                <a:gd name="connsiteX3" fmla="*/ 6364932 w 7628437"/>
                <a:gd name="connsiteY3" fmla="*/ 66997 h 1059979"/>
                <a:gd name="connsiteX4" fmla="*/ 6364932 w 7628437"/>
                <a:gd name="connsiteY4" fmla="*/ 1059978 h 1059979"/>
                <a:gd name="connsiteX5" fmla="*/ 6310164 w 7628437"/>
                <a:gd name="connsiteY5" fmla="*/ 1057597 h 1059979"/>
                <a:gd name="connsiteX6" fmla="*/ 6307782 w 7628437"/>
                <a:gd name="connsiteY6" fmla="*/ 64615 h 1059979"/>
                <a:gd name="connsiteX7" fmla="*/ 5274320 w 7628437"/>
                <a:gd name="connsiteY7" fmla="*/ 64615 h 1059979"/>
                <a:gd name="connsiteX8" fmla="*/ 5274319 w 7628437"/>
                <a:gd name="connsiteY8" fmla="*/ 1055216 h 1059979"/>
                <a:gd name="connsiteX9" fmla="*/ 5221932 w 7628437"/>
                <a:gd name="connsiteY9" fmla="*/ 1055216 h 1059979"/>
                <a:gd name="connsiteX10" fmla="*/ 5221932 w 7628437"/>
                <a:gd name="connsiteY10" fmla="*/ 62234 h 1059979"/>
                <a:gd name="connsiteX11" fmla="*/ 3936058 w 7628437"/>
                <a:gd name="connsiteY11" fmla="*/ 64615 h 1059979"/>
                <a:gd name="connsiteX12" fmla="*/ 3931295 w 7628437"/>
                <a:gd name="connsiteY12" fmla="*/ 1057597 h 1059979"/>
                <a:gd name="connsiteX13" fmla="*/ 3883670 w 7628437"/>
                <a:gd name="connsiteY13" fmla="*/ 1059976 h 1059979"/>
                <a:gd name="connsiteX14" fmla="*/ 3888431 w 7628437"/>
                <a:gd name="connsiteY14" fmla="*/ 66997 h 1059979"/>
                <a:gd name="connsiteX15" fmla="*/ 3131196 w 7628437"/>
                <a:gd name="connsiteY15" fmla="*/ 66997 h 1059979"/>
                <a:gd name="connsiteX16" fmla="*/ 3128813 w 7628437"/>
                <a:gd name="connsiteY16" fmla="*/ 1057597 h 1059979"/>
                <a:gd name="connsiteX17" fmla="*/ 3081188 w 7628437"/>
                <a:gd name="connsiteY17" fmla="*/ 1059979 h 1059979"/>
                <a:gd name="connsiteX18" fmla="*/ 3083570 w 7628437"/>
                <a:gd name="connsiteY18" fmla="*/ 71760 h 1059979"/>
                <a:gd name="connsiteX19" fmla="*/ 2250132 w 7628437"/>
                <a:gd name="connsiteY19" fmla="*/ 66998 h 1059979"/>
                <a:gd name="connsiteX20" fmla="*/ 2245371 w 7628437"/>
                <a:gd name="connsiteY20" fmla="*/ 1057597 h 1059979"/>
                <a:gd name="connsiteX21" fmla="*/ 2200126 w 7628437"/>
                <a:gd name="connsiteY21" fmla="*/ 1059978 h 1059979"/>
                <a:gd name="connsiteX22" fmla="*/ 2195364 w 7628437"/>
                <a:gd name="connsiteY22" fmla="*/ 69380 h 1059979"/>
                <a:gd name="connsiteX23" fmla="*/ 795189 w 7628437"/>
                <a:gd name="connsiteY23" fmla="*/ 64617 h 1059979"/>
                <a:gd name="connsiteX24" fmla="*/ 804714 w 7628437"/>
                <a:gd name="connsiteY24" fmla="*/ 1055216 h 1059979"/>
                <a:gd name="connsiteX25" fmla="*/ 742800 w 7628437"/>
                <a:gd name="connsiteY25" fmla="*/ 1057598 h 1059979"/>
                <a:gd name="connsiteX26" fmla="*/ 747563 w 7628437"/>
                <a:gd name="connsiteY26" fmla="*/ 76524 h 1059979"/>
                <a:gd name="connsiteX27" fmla="*/ 0 w 7628437"/>
                <a:gd name="connsiteY27" fmla="*/ 77009 h 1059979"/>
                <a:gd name="connsiteX28" fmla="*/ 0 w 7628437"/>
                <a:gd name="connsiteY28" fmla="*/ 0 h 1059979"/>
                <a:gd name="connsiteX0" fmla="*/ 0 w 7628437"/>
                <a:gd name="connsiteY0" fmla="*/ 0 h 1059979"/>
                <a:gd name="connsiteX1" fmla="*/ 7626057 w 7628437"/>
                <a:gd name="connsiteY1" fmla="*/ 0 h 1059979"/>
                <a:gd name="connsiteX2" fmla="*/ 7628437 w 7628437"/>
                <a:gd name="connsiteY2" fmla="*/ 65103 h 1059979"/>
                <a:gd name="connsiteX3" fmla="*/ 6364932 w 7628437"/>
                <a:gd name="connsiteY3" fmla="*/ 66997 h 1059979"/>
                <a:gd name="connsiteX4" fmla="*/ 6364932 w 7628437"/>
                <a:gd name="connsiteY4" fmla="*/ 1059978 h 1059979"/>
                <a:gd name="connsiteX5" fmla="*/ 6310164 w 7628437"/>
                <a:gd name="connsiteY5" fmla="*/ 1057597 h 1059979"/>
                <a:gd name="connsiteX6" fmla="*/ 6307782 w 7628437"/>
                <a:gd name="connsiteY6" fmla="*/ 64615 h 1059979"/>
                <a:gd name="connsiteX7" fmla="*/ 5274320 w 7628437"/>
                <a:gd name="connsiteY7" fmla="*/ 64615 h 1059979"/>
                <a:gd name="connsiteX8" fmla="*/ 5274319 w 7628437"/>
                <a:gd name="connsiteY8" fmla="*/ 1055216 h 1059979"/>
                <a:gd name="connsiteX9" fmla="*/ 5221932 w 7628437"/>
                <a:gd name="connsiteY9" fmla="*/ 1055216 h 1059979"/>
                <a:gd name="connsiteX10" fmla="*/ 5221932 w 7628437"/>
                <a:gd name="connsiteY10" fmla="*/ 62234 h 1059979"/>
                <a:gd name="connsiteX11" fmla="*/ 3936058 w 7628437"/>
                <a:gd name="connsiteY11" fmla="*/ 64615 h 1059979"/>
                <a:gd name="connsiteX12" fmla="*/ 3931295 w 7628437"/>
                <a:gd name="connsiteY12" fmla="*/ 1057597 h 1059979"/>
                <a:gd name="connsiteX13" fmla="*/ 3883670 w 7628437"/>
                <a:gd name="connsiteY13" fmla="*/ 1059976 h 1059979"/>
                <a:gd name="connsiteX14" fmla="*/ 3888431 w 7628437"/>
                <a:gd name="connsiteY14" fmla="*/ 66997 h 1059979"/>
                <a:gd name="connsiteX15" fmla="*/ 3131196 w 7628437"/>
                <a:gd name="connsiteY15" fmla="*/ 66997 h 1059979"/>
                <a:gd name="connsiteX16" fmla="*/ 3128813 w 7628437"/>
                <a:gd name="connsiteY16" fmla="*/ 1057597 h 1059979"/>
                <a:gd name="connsiteX17" fmla="*/ 3081188 w 7628437"/>
                <a:gd name="connsiteY17" fmla="*/ 1059979 h 1059979"/>
                <a:gd name="connsiteX18" fmla="*/ 3083570 w 7628437"/>
                <a:gd name="connsiteY18" fmla="*/ 71760 h 1059979"/>
                <a:gd name="connsiteX19" fmla="*/ 2250132 w 7628437"/>
                <a:gd name="connsiteY19" fmla="*/ 66998 h 1059979"/>
                <a:gd name="connsiteX20" fmla="*/ 2245371 w 7628437"/>
                <a:gd name="connsiteY20" fmla="*/ 1057597 h 1059979"/>
                <a:gd name="connsiteX21" fmla="*/ 2200126 w 7628437"/>
                <a:gd name="connsiteY21" fmla="*/ 1059978 h 1059979"/>
                <a:gd name="connsiteX22" fmla="*/ 2195364 w 7628437"/>
                <a:gd name="connsiteY22" fmla="*/ 69380 h 1059979"/>
                <a:gd name="connsiteX23" fmla="*/ 807096 w 7628437"/>
                <a:gd name="connsiteY23" fmla="*/ 64617 h 1059979"/>
                <a:gd name="connsiteX24" fmla="*/ 804714 w 7628437"/>
                <a:gd name="connsiteY24" fmla="*/ 1055216 h 1059979"/>
                <a:gd name="connsiteX25" fmla="*/ 742800 w 7628437"/>
                <a:gd name="connsiteY25" fmla="*/ 1057598 h 1059979"/>
                <a:gd name="connsiteX26" fmla="*/ 747563 w 7628437"/>
                <a:gd name="connsiteY26" fmla="*/ 76524 h 1059979"/>
                <a:gd name="connsiteX27" fmla="*/ 0 w 7628437"/>
                <a:gd name="connsiteY27" fmla="*/ 77009 h 1059979"/>
                <a:gd name="connsiteX28" fmla="*/ 0 w 7628437"/>
                <a:gd name="connsiteY28" fmla="*/ 0 h 1059979"/>
                <a:gd name="connsiteX0" fmla="*/ 0 w 7628437"/>
                <a:gd name="connsiteY0" fmla="*/ 0 h 1062361"/>
                <a:gd name="connsiteX1" fmla="*/ 7626057 w 7628437"/>
                <a:gd name="connsiteY1" fmla="*/ 0 h 1062361"/>
                <a:gd name="connsiteX2" fmla="*/ 7628437 w 7628437"/>
                <a:gd name="connsiteY2" fmla="*/ 65103 h 1062361"/>
                <a:gd name="connsiteX3" fmla="*/ 6364932 w 7628437"/>
                <a:gd name="connsiteY3" fmla="*/ 66997 h 1062361"/>
                <a:gd name="connsiteX4" fmla="*/ 6364932 w 7628437"/>
                <a:gd name="connsiteY4" fmla="*/ 1059978 h 1062361"/>
                <a:gd name="connsiteX5" fmla="*/ 6310164 w 7628437"/>
                <a:gd name="connsiteY5" fmla="*/ 1057597 h 1062361"/>
                <a:gd name="connsiteX6" fmla="*/ 6307782 w 7628437"/>
                <a:gd name="connsiteY6" fmla="*/ 64615 h 1062361"/>
                <a:gd name="connsiteX7" fmla="*/ 5274320 w 7628437"/>
                <a:gd name="connsiteY7" fmla="*/ 64615 h 1062361"/>
                <a:gd name="connsiteX8" fmla="*/ 5274319 w 7628437"/>
                <a:gd name="connsiteY8" fmla="*/ 1055216 h 1062361"/>
                <a:gd name="connsiteX9" fmla="*/ 5221932 w 7628437"/>
                <a:gd name="connsiteY9" fmla="*/ 1055216 h 1062361"/>
                <a:gd name="connsiteX10" fmla="*/ 5221932 w 7628437"/>
                <a:gd name="connsiteY10" fmla="*/ 62234 h 1062361"/>
                <a:gd name="connsiteX11" fmla="*/ 3936058 w 7628437"/>
                <a:gd name="connsiteY11" fmla="*/ 64615 h 1062361"/>
                <a:gd name="connsiteX12" fmla="*/ 3931295 w 7628437"/>
                <a:gd name="connsiteY12" fmla="*/ 1057597 h 1062361"/>
                <a:gd name="connsiteX13" fmla="*/ 3883670 w 7628437"/>
                <a:gd name="connsiteY13" fmla="*/ 1059976 h 1062361"/>
                <a:gd name="connsiteX14" fmla="*/ 3888431 w 7628437"/>
                <a:gd name="connsiteY14" fmla="*/ 66997 h 1062361"/>
                <a:gd name="connsiteX15" fmla="*/ 3131196 w 7628437"/>
                <a:gd name="connsiteY15" fmla="*/ 66997 h 1062361"/>
                <a:gd name="connsiteX16" fmla="*/ 3128813 w 7628437"/>
                <a:gd name="connsiteY16" fmla="*/ 1057597 h 1062361"/>
                <a:gd name="connsiteX17" fmla="*/ 3081188 w 7628437"/>
                <a:gd name="connsiteY17" fmla="*/ 1059979 h 1062361"/>
                <a:gd name="connsiteX18" fmla="*/ 3083570 w 7628437"/>
                <a:gd name="connsiteY18" fmla="*/ 71760 h 1062361"/>
                <a:gd name="connsiteX19" fmla="*/ 2250132 w 7628437"/>
                <a:gd name="connsiteY19" fmla="*/ 66998 h 1062361"/>
                <a:gd name="connsiteX20" fmla="*/ 2245371 w 7628437"/>
                <a:gd name="connsiteY20" fmla="*/ 1057597 h 1062361"/>
                <a:gd name="connsiteX21" fmla="*/ 2200126 w 7628437"/>
                <a:gd name="connsiteY21" fmla="*/ 1059978 h 1062361"/>
                <a:gd name="connsiteX22" fmla="*/ 2195364 w 7628437"/>
                <a:gd name="connsiteY22" fmla="*/ 69380 h 1062361"/>
                <a:gd name="connsiteX23" fmla="*/ 807096 w 7628437"/>
                <a:gd name="connsiteY23" fmla="*/ 64617 h 1062361"/>
                <a:gd name="connsiteX24" fmla="*/ 804714 w 7628437"/>
                <a:gd name="connsiteY24" fmla="*/ 1055216 h 1062361"/>
                <a:gd name="connsiteX25" fmla="*/ 745182 w 7628437"/>
                <a:gd name="connsiteY25" fmla="*/ 1062361 h 1062361"/>
                <a:gd name="connsiteX26" fmla="*/ 747563 w 7628437"/>
                <a:gd name="connsiteY26" fmla="*/ 76524 h 1062361"/>
                <a:gd name="connsiteX27" fmla="*/ 0 w 7628437"/>
                <a:gd name="connsiteY27" fmla="*/ 77009 h 1062361"/>
                <a:gd name="connsiteX28" fmla="*/ 0 w 7628437"/>
                <a:gd name="connsiteY28" fmla="*/ 0 h 1062361"/>
                <a:gd name="connsiteX0" fmla="*/ 0 w 7628437"/>
                <a:gd name="connsiteY0" fmla="*/ 0 h 1059979"/>
                <a:gd name="connsiteX1" fmla="*/ 7626057 w 7628437"/>
                <a:gd name="connsiteY1" fmla="*/ 0 h 1059979"/>
                <a:gd name="connsiteX2" fmla="*/ 7628437 w 7628437"/>
                <a:gd name="connsiteY2" fmla="*/ 65103 h 1059979"/>
                <a:gd name="connsiteX3" fmla="*/ 6364932 w 7628437"/>
                <a:gd name="connsiteY3" fmla="*/ 66997 h 1059979"/>
                <a:gd name="connsiteX4" fmla="*/ 6364932 w 7628437"/>
                <a:gd name="connsiteY4" fmla="*/ 1059978 h 1059979"/>
                <a:gd name="connsiteX5" fmla="*/ 6310164 w 7628437"/>
                <a:gd name="connsiteY5" fmla="*/ 1057597 h 1059979"/>
                <a:gd name="connsiteX6" fmla="*/ 6307782 w 7628437"/>
                <a:gd name="connsiteY6" fmla="*/ 64615 h 1059979"/>
                <a:gd name="connsiteX7" fmla="*/ 5274320 w 7628437"/>
                <a:gd name="connsiteY7" fmla="*/ 64615 h 1059979"/>
                <a:gd name="connsiteX8" fmla="*/ 5274319 w 7628437"/>
                <a:gd name="connsiteY8" fmla="*/ 1055216 h 1059979"/>
                <a:gd name="connsiteX9" fmla="*/ 5221932 w 7628437"/>
                <a:gd name="connsiteY9" fmla="*/ 1055216 h 1059979"/>
                <a:gd name="connsiteX10" fmla="*/ 5221932 w 7628437"/>
                <a:gd name="connsiteY10" fmla="*/ 62234 h 1059979"/>
                <a:gd name="connsiteX11" fmla="*/ 3936058 w 7628437"/>
                <a:gd name="connsiteY11" fmla="*/ 64615 h 1059979"/>
                <a:gd name="connsiteX12" fmla="*/ 3931295 w 7628437"/>
                <a:gd name="connsiteY12" fmla="*/ 1057597 h 1059979"/>
                <a:gd name="connsiteX13" fmla="*/ 3883670 w 7628437"/>
                <a:gd name="connsiteY13" fmla="*/ 1059976 h 1059979"/>
                <a:gd name="connsiteX14" fmla="*/ 3888431 w 7628437"/>
                <a:gd name="connsiteY14" fmla="*/ 66997 h 1059979"/>
                <a:gd name="connsiteX15" fmla="*/ 3131196 w 7628437"/>
                <a:gd name="connsiteY15" fmla="*/ 66997 h 1059979"/>
                <a:gd name="connsiteX16" fmla="*/ 3128813 w 7628437"/>
                <a:gd name="connsiteY16" fmla="*/ 1057597 h 1059979"/>
                <a:gd name="connsiteX17" fmla="*/ 3081188 w 7628437"/>
                <a:gd name="connsiteY17" fmla="*/ 1059979 h 1059979"/>
                <a:gd name="connsiteX18" fmla="*/ 3083570 w 7628437"/>
                <a:gd name="connsiteY18" fmla="*/ 71760 h 1059979"/>
                <a:gd name="connsiteX19" fmla="*/ 2250132 w 7628437"/>
                <a:gd name="connsiteY19" fmla="*/ 66998 h 1059979"/>
                <a:gd name="connsiteX20" fmla="*/ 2245371 w 7628437"/>
                <a:gd name="connsiteY20" fmla="*/ 1057597 h 1059979"/>
                <a:gd name="connsiteX21" fmla="*/ 2200126 w 7628437"/>
                <a:gd name="connsiteY21" fmla="*/ 1059978 h 1059979"/>
                <a:gd name="connsiteX22" fmla="*/ 2195364 w 7628437"/>
                <a:gd name="connsiteY22" fmla="*/ 69380 h 1059979"/>
                <a:gd name="connsiteX23" fmla="*/ 807096 w 7628437"/>
                <a:gd name="connsiteY23" fmla="*/ 64617 h 1059979"/>
                <a:gd name="connsiteX24" fmla="*/ 804714 w 7628437"/>
                <a:gd name="connsiteY24" fmla="*/ 1055216 h 1059979"/>
                <a:gd name="connsiteX25" fmla="*/ 754707 w 7628437"/>
                <a:gd name="connsiteY25" fmla="*/ 1057598 h 1059979"/>
                <a:gd name="connsiteX26" fmla="*/ 747563 w 7628437"/>
                <a:gd name="connsiteY26" fmla="*/ 76524 h 1059979"/>
                <a:gd name="connsiteX27" fmla="*/ 0 w 7628437"/>
                <a:gd name="connsiteY27" fmla="*/ 77009 h 1059979"/>
                <a:gd name="connsiteX28" fmla="*/ 0 w 7628437"/>
                <a:gd name="connsiteY28" fmla="*/ 0 h 1059979"/>
                <a:gd name="connsiteX0" fmla="*/ 0 w 7628437"/>
                <a:gd name="connsiteY0" fmla="*/ 0 h 1059979"/>
                <a:gd name="connsiteX1" fmla="*/ 7626057 w 7628437"/>
                <a:gd name="connsiteY1" fmla="*/ 0 h 1059979"/>
                <a:gd name="connsiteX2" fmla="*/ 7628437 w 7628437"/>
                <a:gd name="connsiteY2" fmla="*/ 65103 h 1059979"/>
                <a:gd name="connsiteX3" fmla="*/ 6364932 w 7628437"/>
                <a:gd name="connsiteY3" fmla="*/ 66997 h 1059979"/>
                <a:gd name="connsiteX4" fmla="*/ 6364932 w 7628437"/>
                <a:gd name="connsiteY4" fmla="*/ 1059978 h 1059979"/>
                <a:gd name="connsiteX5" fmla="*/ 6310164 w 7628437"/>
                <a:gd name="connsiteY5" fmla="*/ 1057597 h 1059979"/>
                <a:gd name="connsiteX6" fmla="*/ 6307782 w 7628437"/>
                <a:gd name="connsiteY6" fmla="*/ 64615 h 1059979"/>
                <a:gd name="connsiteX7" fmla="*/ 5274320 w 7628437"/>
                <a:gd name="connsiteY7" fmla="*/ 64615 h 1059979"/>
                <a:gd name="connsiteX8" fmla="*/ 5274319 w 7628437"/>
                <a:gd name="connsiteY8" fmla="*/ 1055216 h 1059979"/>
                <a:gd name="connsiteX9" fmla="*/ 5221932 w 7628437"/>
                <a:gd name="connsiteY9" fmla="*/ 1055216 h 1059979"/>
                <a:gd name="connsiteX10" fmla="*/ 5221932 w 7628437"/>
                <a:gd name="connsiteY10" fmla="*/ 62234 h 1059979"/>
                <a:gd name="connsiteX11" fmla="*/ 3936058 w 7628437"/>
                <a:gd name="connsiteY11" fmla="*/ 64615 h 1059979"/>
                <a:gd name="connsiteX12" fmla="*/ 3931295 w 7628437"/>
                <a:gd name="connsiteY12" fmla="*/ 1057597 h 1059979"/>
                <a:gd name="connsiteX13" fmla="*/ 3883670 w 7628437"/>
                <a:gd name="connsiteY13" fmla="*/ 1059976 h 1059979"/>
                <a:gd name="connsiteX14" fmla="*/ 3888431 w 7628437"/>
                <a:gd name="connsiteY14" fmla="*/ 66997 h 1059979"/>
                <a:gd name="connsiteX15" fmla="*/ 3131196 w 7628437"/>
                <a:gd name="connsiteY15" fmla="*/ 66997 h 1059979"/>
                <a:gd name="connsiteX16" fmla="*/ 3128813 w 7628437"/>
                <a:gd name="connsiteY16" fmla="*/ 1057597 h 1059979"/>
                <a:gd name="connsiteX17" fmla="*/ 3081188 w 7628437"/>
                <a:gd name="connsiteY17" fmla="*/ 1059979 h 1059979"/>
                <a:gd name="connsiteX18" fmla="*/ 3083570 w 7628437"/>
                <a:gd name="connsiteY18" fmla="*/ 71760 h 1059979"/>
                <a:gd name="connsiteX19" fmla="*/ 2250132 w 7628437"/>
                <a:gd name="connsiteY19" fmla="*/ 66998 h 1059979"/>
                <a:gd name="connsiteX20" fmla="*/ 2245371 w 7628437"/>
                <a:gd name="connsiteY20" fmla="*/ 1057597 h 1059979"/>
                <a:gd name="connsiteX21" fmla="*/ 2200126 w 7628437"/>
                <a:gd name="connsiteY21" fmla="*/ 1059978 h 1059979"/>
                <a:gd name="connsiteX22" fmla="*/ 2195364 w 7628437"/>
                <a:gd name="connsiteY22" fmla="*/ 69380 h 1059979"/>
                <a:gd name="connsiteX23" fmla="*/ 807096 w 7628437"/>
                <a:gd name="connsiteY23" fmla="*/ 64617 h 1059979"/>
                <a:gd name="connsiteX24" fmla="*/ 804714 w 7628437"/>
                <a:gd name="connsiteY24" fmla="*/ 1055216 h 1059979"/>
                <a:gd name="connsiteX25" fmla="*/ 745182 w 7628437"/>
                <a:gd name="connsiteY25" fmla="*/ 1052835 h 1059979"/>
                <a:gd name="connsiteX26" fmla="*/ 747563 w 7628437"/>
                <a:gd name="connsiteY26" fmla="*/ 76524 h 1059979"/>
                <a:gd name="connsiteX27" fmla="*/ 0 w 7628437"/>
                <a:gd name="connsiteY27" fmla="*/ 77009 h 1059979"/>
                <a:gd name="connsiteX28" fmla="*/ 0 w 7628437"/>
                <a:gd name="connsiteY28" fmla="*/ 0 h 1059979"/>
                <a:gd name="connsiteX0" fmla="*/ 0 w 7628437"/>
                <a:gd name="connsiteY0" fmla="*/ 0 h 1059979"/>
                <a:gd name="connsiteX1" fmla="*/ 7626057 w 7628437"/>
                <a:gd name="connsiteY1" fmla="*/ 0 h 1059979"/>
                <a:gd name="connsiteX2" fmla="*/ 7628437 w 7628437"/>
                <a:gd name="connsiteY2" fmla="*/ 65103 h 1059979"/>
                <a:gd name="connsiteX3" fmla="*/ 6364932 w 7628437"/>
                <a:gd name="connsiteY3" fmla="*/ 66997 h 1059979"/>
                <a:gd name="connsiteX4" fmla="*/ 6364932 w 7628437"/>
                <a:gd name="connsiteY4" fmla="*/ 1059978 h 1059979"/>
                <a:gd name="connsiteX5" fmla="*/ 6310164 w 7628437"/>
                <a:gd name="connsiteY5" fmla="*/ 1057597 h 1059979"/>
                <a:gd name="connsiteX6" fmla="*/ 6307782 w 7628437"/>
                <a:gd name="connsiteY6" fmla="*/ 64615 h 1059979"/>
                <a:gd name="connsiteX7" fmla="*/ 5274320 w 7628437"/>
                <a:gd name="connsiteY7" fmla="*/ 64615 h 1059979"/>
                <a:gd name="connsiteX8" fmla="*/ 5274319 w 7628437"/>
                <a:gd name="connsiteY8" fmla="*/ 1055216 h 1059979"/>
                <a:gd name="connsiteX9" fmla="*/ 5221932 w 7628437"/>
                <a:gd name="connsiteY9" fmla="*/ 1055216 h 1059979"/>
                <a:gd name="connsiteX10" fmla="*/ 5221932 w 7628437"/>
                <a:gd name="connsiteY10" fmla="*/ 62234 h 1059979"/>
                <a:gd name="connsiteX11" fmla="*/ 3936058 w 7628437"/>
                <a:gd name="connsiteY11" fmla="*/ 64615 h 1059979"/>
                <a:gd name="connsiteX12" fmla="*/ 3931295 w 7628437"/>
                <a:gd name="connsiteY12" fmla="*/ 1057597 h 1059979"/>
                <a:gd name="connsiteX13" fmla="*/ 3883670 w 7628437"/>
                <a:gd name="connsiteY13" fmla="*/ 1059976 h 1059979"/>
                <a:gd name="connsiteX14" fmla="*/ 3888431 w 7628437"/>
                <a:gd name="connsiteY14" fmla="*/ 66997 h 1059979"/>
                <a:gd name="connsiteX15" fmla="*/ 3131196 w 7628437"/>
                <a:gd name="connsiteY15" fmla="*/ 66997 h 1059979"/>
                <a:gd name="connsiteX16" fmla="*/ 3128813 w 7628437"/>
                <a:gd name="connsiteY16" fmla="*/ 1057597 h 1059979"/>
                <a:gd name="connsiteX17" fmla="*/ 3081188 w 7628437"/>
                <a:gd name="connsiteY17" fmla="*/ 1059979 h 1059979"/>
                <a:gd name="connsiteX18" fmla="*/ 3083570 w 7628437"/>
                <a:gd name="connsiteY18" fmla="*/ 71760 h 1059979"/>
                <a:gd name="connsiteX19" fmla="*/ 2250132 w 7628437"/>
                <a:gd name="connsiteY19" fmla="*/ 66998 h 1059979"/>
                <a:gd name="connsiteX20" fmla="*/ 2245371 w 7628437"/>
                <a:gd name="connsiteY20" fmla="*/ 1057597 h 1059979"/>
                <a:gd name="connsiteX21" fmla="*/ 2200126 w 7628437"/>
                <a:gd name="connsiteY21" fmla="*/ 1059978 h 1059979"/>
                <a:gd name="connsiteX22" fmla="*/ 2195364 w 7628437"/>
                <a:gd name="connsiteY22" fmla="*/ 69380 h 1059979"/>
                <a:gd name="connsiteX23" fmla="*/ 807096 w 7628437"/>
                <a:gd name="connsiteY23" fmla="*/ 64617 h 1059979"/>
                <a:gd name="connsiteX24" fmla="*/ 804714 w 7628437"/>
                <a:gd name="connsiteY24" fmla="*/ 1055216 h 1059979"/>
                <a:gd name="connsiteX25" fmla="*/ 745182 w 7628437"/>
                <a:gd name="connsiteY25" fmla="*/ 1052835 h 1059979"/>
                <a:gd name="connsiteX26" fmla="*/ 742800 w 7628437"/>
                <a:gd name="connsiteY26" fmla="*/ 69380 h 1059979"/>
                <a:gd name="connsiteX27" fmla="*/ 0 w 7628437"/>
                <a:gd name="connsiteY27" fmla="*/ 77009 h 1059979"/>
                <a:gd name="connsiteX28" fmla="*/ 0 w 7628437"/>
                <a:gd name="connsiteY28" fmla="*/ 0 h 1059979"/>
                <a:gd name="connsiteX0" fmla="*/ 0 w 7628437"/>
                <a:gd name="connsiteY0" fmla="*/ 0 h 1059979"/>
                <a:gd name="connsiteX1" fmla="*/ 7626057 w 7628437"/>
                <a:gd name="connsiteY1" fmla="*/ 0 h 1059979"/>
                <a:gd name="connsiteX2" fmla="*/ 7628437 w 7628437"/>
                <a:gd name="connsiteY2" fmla="*/ 65103 h 1059979"/>
                <a:gd name="connsiteX3" fmla="*/ 6364932 w 7628437"/>
                <a:gd name="connsiteY3" fmla="*/ 66997 h 1059979"/>
                <a:gd name="connsiteX4" fmla="*/ 6364932 w 7628437"/>
                <a:gd name="connsiteY4" fmla="*/ 1059978 h 1059979"/>
                <a:gd name="connsiteX5" fmla="*/ 6310164 w 7628437"/>
                <a:gd name="connsiteY5" fmla="*/ 1057597 h 1059979"/>
                <a:gd name="connsiteX6" fmla="*/ 6307782 w 7628437"/>
                <a:gd name="connsiteY6" fmla="*/ 64615 h 1059979"/>
                <a:gd name="connsiteX7" fmla="*/ 5274320 w 7628437"/>
                <a:gd name="connsiteY7" fmla="*/ 64615 h 1059979"/>
                <a:gd name="connsiteX8" fmla="*/ 5274319 w 7628437"/>
                <a:gd name="connsiteY8" fmla="*/ 1055216 h 1059979"/>
                <a:gd name="connsiteX9" fmla="*/ 5221932 w 7628437"/>
                <a:gd name="connsiteY9" fmla="*/ 1055216 h 1059979"/>
                <a:gd name="connsiteX10" fmla="*/ 5221932 w 7628437"/>
                <a:gd name="connsiteY10" fmla="*/ 62234 h 1059979"/>
                <a:gd name="connsiteX11" fmla="*/ 3936058 w 7628437"/>
                <a:gd name="connsiteY11" fmla="*/ 64615 h 1059979"/>
                <a:gd name="connsiteX12" fmla="*/ 3931295 w 7628437"/>
                <a:gd name="connsiteY12" fmla="*/ 1057597 h 1059979"/>
                <a:gd name="connsiteX13" fmla="*/ 3883670 w 7628437"/>
                <a:gd name="connsiteY13" fmla="*/ 1059976 h 1059979"/>
                <a:gd name="connsiteX14" fmla="*/ 3888431 w 7628437"/>
                <a:gd name="connsiteY14" fmla="*/ 66997 h 1059979"/>
                <a:gd name="connsiteX15" fmla="*/ 3131196 w 7628437"/>
                <a:gd name="connsiteY15" fmla="*/ 66997 h 1059979"/>
                <a:gd name="connsiteX16" fmla="*/ 3128813 w 7628437"/>
                <a:gd name="connsiteY16" fmla="*/ 1057597 h 1059979"/>
                <a:gd name="connsiteX17" fmla="*/ 3081188 w 7628437"/>
                <a:gd name="connsiteY17" fmla="*/ 1059979 h 1059979"/>
                <a:gd name="connsiteX18" fmla="*/ 3083570 w 7628437"/>
                <a:gd name="connsiteY18" fmla="*/ 71760 h 1059979"/>
                <a:gd name="connsiteX19" fmla="*/ 2250132 w 7628437"/>
                <a:gd name="connsiteY19" fmla="*/ 66998 h 1059979"/>
                <a:gd name="connsiteX20" fmla="*/ 2245371 w 7628437"/>
                <a:gd name="connsiteY20" fmla="*/ 1057597 h 1059979"/>
                <a:gd name="connsiteX21" fmla="*/ 2200126 w 7628437"/>
                <a:gd name="connsiteY21" fmla="*/ 1059978 h 1059979"/>
                <a:gd name="connsiteX22" fmla="*/ 2195364 w 7628437"/>
                <a:gd name="connsiteY22" fmla="*/ 69380 h 1059979"/>
                <a:gd name="connsiteX23" fmla="*/ 807096 w 7628437"/>
                <a:gd name="connsiteY23" fmla="*/ 64617 h 1059979"/>
                <a:gd name="connsiteX24" fmla="*/ 804714 w 7628437"/>
                <a:gd name="connsiteY24" fmla="*/ 1055216 h 1059979"/>
                <a:gd name="connsiteX25" fmla="*/ 745182 w 7628437"/>
                <a:gd name="connsiteY25" fmla="*/ 1052835 h 1059979"/>
                <a:gd name="connsiteX26" fmla="*/ 742800 w 7628437"/>
                <a:gd name="connsiteY26" fmla="*/ 69380 h 1059979"/>
                <a:gd name="connsiteX27" fmla="*/ 9525 w 7628437"/>
                <a:gd name="connsiteY27" fmla="*/ 69866 h 1059979"/>
                <a:gd name="connsiteX28" fmla="*/ 0 w 7628437"/>
                <a:gd name="connsiteY28" fmla="*/ 0 h 1059979"/>
                <a:gd name="connsiteX0" fmla="*/ 2382 w 7618912"/>
                <a:gd name="connsiteY0" fmla="*/ 0 h 1059979"/>
                <a:gd name="connsiteX1" fmla="*/ 7616532 w 7618912"/>
                <a:gd name="connsiteY1" fmla="*/ 0 h 1059979"/>
                <a:gd name="connsiteX2" fmla="*/ 7618912 w 7618912"/>
                <a:gd name="connsiteY2" fmla="*/ 65103 h 1059979"/>
                <a:gd name="connsiteX3" fmla="*/ 6355407 w 7618912"/>
                <a:gd name="connsiteY3" fmla="*/ 66997 h 1059979"/>
                <a:gd name="connsiteX4" fmla="*/ 6355407 w 7618912"/>
                <a:gd name="connsiteY4" fmla="*/ 1059978 h 1059979"/>
                <a:gd name="connsiteX5" fmla="*/ 6300639 w 7618912"/>
                <a:gd name="connsiteY5" fmla="*/ 1057597 h 1059979"/>
                <a:gd name="connsiteX6" fmla="*/ 6298257 w 7618912"/>
                <a:gd name="connsiteY6" fmla="*/ 64615 h 1059979"/>
                <a:gd name="connsiteX7" fmla="*/ 5264795 w 7618912"/>
                <a:gd name="connsiteY7" fmla="*/ 64615 h 1059979"/>
                <a:gd name="connsiteX8" fmla="*/ 5264794 w 7618912"/>
                <a:gd name="connsiteY8" fmla="*/ 1055216 h 1059979"/>
                <a:gd name="connsiteX9" fmla="*/ 5212407 w 7618912"/>
                <a:gd name="connsiteY9" fmla="*/ 1055216 h 1059979"/>
                <a:gd name="connsiteX10" fmla="*/ 5212407 w 7618912"/>
                <a:gd name="connsiteY10" fmla="*/ 62234 h 1059979"/>
                <a:gd name="connsiteX11" fmla="*/ 3926533 w 7618912"/>
                <a:gd name="connsiteY11" fmla="*/ 64615 h 1059979"/>
                <a:gd name="connsiteX12" fmla="*/ 3921770 w 7618912"/>
                <a:gd name="connsiteY12" fmla="*/ 1057597 h 1059979"/>
                <a:gd name="connsiteX13" fmla="*/ 3874145 w 7618912"/>
                <a:gd name="connsiteY13" fmla="*/ 1059976 h 1059979"/>
                <a:gd name="connsiteX14" fmla="*/ 3878906 w 7618912"/>
                <a:gd name="connsiteY14" fmla="*/ 66997 h 1059979"/>
                <a:gd name="connsiteX15" fmla="*/ 3121671 w 7618912"/>
                <a:gd name="connsiteY15" fmla="*/ 66997 h 1059979"/>
                <a:gd name="connsiteX16" fmla="*/ 3119288 w 7618912"/>
                <a:gd name="connsiteY16" fmla="*/ 1057597 h 1059979"/>
                <a:gd name="connsiteX17" fmla="*/ 3071663 w 7618912"/>
                <a:gd name="connsiteY17" fmla="*/ 1059979 h 1059979"/>
                <a:gd name="connsiteX18" fmla="*/ 3074045 w 7618912"/>
                <a:gd name="connsiteY18" fmla="*/ 71760 h 1059979"/>
                <a:gd name="connsiteX19" fmla="*/ 2240607 w 7618912"/>
                <a:gd name="connsiteY19" fmla="*/ 66998 h 1059979"/>
                <a:gd name="connsiteX20" fmla="*/ 2235846 w 7618912"/>
                <a:gd name="connsiteY20" fmla="*/ 1057597 h 1059979"/>
                <a:gd name="connsiteX21" fmla="*/ 2190601 w 7618912"/>
                <a:gd name="connsiteY21" fmla="*/ 1059978 h 1059979"/>
                <a:gd name="connsiteX22" fmla="*/ 2185839 w 7618912"/>
                <a:gd name="connsiteY22" fmla="*/ 69380 h 1059979"/>
                <a:gd name="connsiteX23" fmla="*/ 797571 w 7618912"/>
                <a:gd name="connsiteY23" fmla="*/ 64617 h 1059979"/>
                <a:gd name="connsiteX24" fmla="*/ 795189 w 7618912"/>
                <a:gd name="connsiteY24" fmla="*/ 1055216 h 1059979"/>
                <a:gd name="connsiteX25" fmla="*/ 735657 w 7618912"/>
                <a:gd name="connsiteY25" fmla="*/ 1052835 h 1059979"/>
                <a:gd name="connsiteX26" fmla="*/ 733275 w 7618912"/>
                <a:gd name="connsiteY26" fmla="*/ 69380 h 1059979"/>
                <a:gd name="connsiteX27" fmla="*/ 0 w 7618912"/>
                <a:gd name="connsiteY27" fmla="*/ 69866 h 1059979"/>
                <a:gd name="connsiteX28" fmla="*/ 2382 w 7618912"/>
                <a:gd name="connsiteY28" fmla="*/ 0 h 1059979"/>
                <a:gd name="connsiteX0" fmla="*/ 0 w 7626055"/>
                <a:gd name="connsiteY0" fmla="*/ 14287 h 1059979"/>
                <a:gd name="connsiteX1" fmla="*/ 7623675 w 7626055"/>
                <a:gd name="connsiteY1" fmla="*/ 0 h 1059979"/>
                <a:gd name="connsiteX2" fmla="*/ 7626055 w 7626055"/>
                <a:gd name="connsiteY2" fmla="*/ 65103 h 1059979"/>
                <a:gd name="connsiteX3" fmla="*/ 6362550 w 7626055"/>
                <a:gd name="connsiteY3" fmla="*/ 66997 h 1059979"/>
                <a:gd name="connsiteX4" fmla="*/ 6362550 w 7626055"/>
                <a:gd name="connsiteY4" fmla="*/ 1059978 h 1059979"/>
                <a:gd name="connsiteX5" fmla="*/ 6307782 w 7626055"/>
                <a:gd name="connsiteY5" fmla="*/ 1057597 h 1059979"/>
                <a:gd name="connsiteX6" fmla="*/ 6305400 w 7626055"/>
                <a:gd name="connsiteY6" fmla="*/ 64615 h 1059979"/>
                <a:gd name="connsiteX7" fmla="*/ 5271938 w 7626055"/>
                <a:gd name="connsiteY7" fmla="*/ 64615 h 1059979"/>
                <a:gd name="connsiteX8" fmla="*/ 5271937 w 7626055"/>
                <a:gd name="connsiteY8" fmla="*/ 1055216 h 1059979"/>
                <a:gd name="connsiteX9" fmla="*/ 5219550 w 7626055"/>
                <a:gd name="connsiteY9" fmla="*/ 1055216 h 1059979"/>
                <a:gd name="connsiteX10" fmla="*/ 5219550 w 7626055"/>
                <a:gd name="connsiteY10" fmla="*/ 62234 h 1059979"/>
                <a:gd name="connsiteX11" fmla="*/ 3933676 w 7626055"/>
                <a:gd name="connsiteY11" fmla="*/ 64615 h 1059979"/>
                <a:gd name="connsiteX12" fmla="*/ 3928913 w 7626055"/>
                <a:gd name="connsiteY12" fmla="*/ 1057597 h 1059979"/>
                <a:gd name="connsiteX13" fmla="*/ 3881288 w 7626055"/>
                <a:gd name="connsiteY13" fmla="*/ 1059976 h 1059979"/>
                <a:gd name="connsiteX14" fmla="*/ 3886049 w 7626055"/>
                <a:gd name="connsiteY14" fmla="*/ 66997 h 1059979"/>
                <a:gd name="connsiteX15" fmla="*/ 3128814 w 7626055"/>
                <a:gd name="connsiteY15" fmla="*/ 66997 h 1059979"/>
                <a:gd name="connsiteX16" fmla="*/ 3126431 w 7626055"/>
                <a:gd name="connsiteY16" fmla="*/ 1057597 h 1059979"/>
                <a:gd name="connsiteX17" fmla="*/ 3078806 w 7626055"/>
                <a:gd name="connsiteY17" fmla="*/ 1059979 h 1059979"/>
                <a:gd name="connsiteX18" fmla="*/ 3081188 w 7626055"/>
                <a:gd name="connsiteY18" fmla="*/ 71760 h 1059979"/>
                <a:gd name="connsiteX19" fmla="*/ 2247750 w 7626055"/>
                <a:gd name="connsiteY19" fmla="*/ 66998 h 1059979"/>
                <a:gd name="connsiteX20" fmla="*/ 2242989 w 7626055"/>
                <a:gd name="connsiteY20" fmla="*/ 1057597 h 1059979"/>
                <a:gd name="connsiteX21" fmla="*/ 2197744 w 7626055"/>
                <a:gd name="connsiteY21" fmla="*/ 1059978 h 1059979"/>
                <a:gd name="connsiteX22" fmla="*/ 2192982 w 7626055"/>
                <a:gd name="connsiteY22" fmla="*/ 69380 h 1059979"/>
                <a:gd name="connsiteX23" fmla="*/ 804714 w 7626055"/>
                <a:gd name="connsiteY23" fmla="*/ 64617 h 1059979"/>
                <a:gd name="connsiteX24" fmla="*/ 802332 w 7626055"/>
                <a:gd name="connsiteY24" fmla="*/ 1055216 h 1059979"/>
                <a:gd name="connsiteX25" fmla="*/ 742800 w 7626055"/>
                <a:gd name="connsiteY25" fmla="*/ 1052835 h 1059979"/>
                <a:gd name="connsiteX26" fmla="*/ 740418 w 7626055"/>
                <a:gd name="connsiteY26" fmla="*/ 69380 h 1059979"/>
                <a:gd name="connsiteX27" fmla="*/ 7143 w 7626055"/>
                <a:gd name="connsiteY27" fmla="*/ 69866 h 1059979"/>
                <a:gd name="connsiteX28" fmla="*/ 0 w 7626055"/>
                <a:gd name="connsiteY28" fmla="*/ 14287 h 1059979"/>
                <a:gd name="connsiteX0" fmla="*/ 0 w 7637995"/>
                <a:gd name="connsiteY0" fmla="*/ 0 h 1045692"/>
                <a:gd name="connsiteX1" fmla="*/ 7637962 w 7637995"/>
                <a:gd name="connsiteY1" fmla="*/ 4763 h 1045692"/>
                <a:gd name="connsiteX2" fmla="*/ 7626055 w 7637995"/>
                <a:gd name="connsiteY2" fmla="*/ 50816 h 1045692"/>
                <a:gd name="connsiteX3" fmla="*/ 6362550 w 7637995"/>
                <a:gd name="connsiteY3" fmla="*/ 52710 h 1045692"/>
                <a:gd name="connsiteX4" fmla="*/ 6362550 w 7637995"/>
                <a:gd name="connsiteY4" fmla="*/ 1045691 h 1045692"/>
                <a:gd name="connsiteX5" fmla="*/ 6307782 w 7637995"/>
                <a:gd name="connsiteY5" fmla="*/ 1043310 h 1045692"/>
                <a:gd name="connsiteX6" fmla="*/ 6305400 w 7637995"/>
                <a:gd name="connsiteY6" fmla="*/ 50328 h 1045692"/>
                <a:gd name="connsiteX7" fmla="*/ 5271938 w 7637995"/>
                <a:gd name="connsiteY7" fmla="*/ 50328 h 1045692"/>
                <a:gd name="connsiteX8" fmla="*/ 5271937 w 7637995"/>
                <a:gd name="connsiteY8" fmla="*/ 1040929 h 1045692"/>
                <a:gd name="connsiteX9" fmla="*/ 5219550 w 7637995"/>
                <a:gd name="connsiteY9" fmla="*/ 1040929 h 1045692"/>
                <a:gd name="connsiteX10" fmla="*/ 5219550 w 7637995"/>
                <a:gd name="connsiteY10" fmla="*/ 47947 h 1045692"/>
                <a:gd name="connsiteX11" fmla="*/ 3933676 w 7637995"/>
                <a:gd name="connsiteY11" fmla="*/ 50328 h 1045692"/>
                <a:gd name="connsiteX12" fmla="*/ 3928913 w 7637995"/>
                <a:gd name="connsiteY12" fmla="*/ 1043310 h 1045692"/>
                <a:gd name="connsiteX13" fmla="*/ 3881288 w 7637995"/>
                <a:gd name="connsiteY13" fmla="*/ 1045689 h 1045692"/>
                <a:gd name="connsiteX14" fmla="*/ 3886049 w 7637995"/>
                <a:gd name="connsiteY14" fmla="*/ 52710 h 1045692"/>
                <a:gd name="connsiteX15" fmla="*/ 3128814 w 7637995"/>
                <a:gd name="connsiteY15" fmla="*/ 52710 h 1045692"/>
                <a:gd name="connsiteX16" fmla="*/ 3126431 w 7637995"/>
                <a:gd name="connsiteY16" fmla="*/ 1043310 h 1045692"/>
                <a:gd name="connsiteX17" fmla="*/ 3078806 w 7637995"/>
                <a:gd name="connsiteY17" fmla="*/ 1045692 h 1045692"/>
                <a:gd name="connsiteX18" fmla="*/ 3081188 w 7637995"/>
                <a:gd name="connsiteY18" fmla="*/ 57473 h 1045692"/>
                <a:gd name="connsiteX19" fmla="*/ 2247750 w 7637995"/>
                <a:gd name="connsiteY19" fmla="*/ 52711 h 1045692"/>
                <a:gd name="connsiteX20" fmla="*/ 2242989 w 7637995"/>
                <a:gd name="connsiteY20" fmla="*/ 1043310 h 1045692"/>
                <a:gd name="connsiteX21" fmla="*/ 2197744 w 7637995"/>
                <a:gd name="connsiteY21" fmla="*/ 1045691 h 1045692"/>
                <a:gd name="connsiteX22" fmla="*/ 2192982 w 7637995"/>
                <a:gd name="connsiteY22" fmla="*/ 55093 h 1045692"/>
                <a:gd name="connsiteX23" fmla="*/ 804714 w 7637995"/>
                <a:gd name="connsiteY23" fmla="*/ 50330 h 1045692"/>
                <a:gd name="connsiteX24" fmla="*/ 802332 w 7637995"/>
                <a:gd name="connsiteY24" fmla="*/ 1040929 h 1045692"/>
                <a:gd name="connsiteX25" fmla="*/ 742800 w 7637995"/>
                <a:gd name="connsiteY25" fmla="*/ 1038548 h 1045692"/>
                <a:gd name="connsiteX26" fmla="*/ 740418 w 7637995"/>
                <a:gd name="connsiteY26" fmla="*/ 55093 h 1045692"/>
                <a:gd name="connsiteX27" fmla="*/ 7143 w 7637995"/>
                <a:gd name="connsiteY27" fmla="*/ 55579 h 1045692"/>
                <a:gd name="connsiteX28" fmla="*/ 0 w 7637995"/>
                <a:gd name="connsiteY28" fmla="*/ 0 h 1045692"/>
                <a:gd name="connsiteX0" fmla="*/ 0 w 7637995"/>
                <a:gd name="connsiteY0" fmla="*/ 0 h 1045692"/>
                <a:gd name="connsiteX1" fmla="*/ 7637962 w 7637995"/>
                <a:gd name="connsiteY1" fmla="*/ 4763 h 1045692"/>
                <a:gd name="connsiteX2" fmla="*/ 7626055 w 7637995"/>
                <a:gd name="connsiteY2" fmla="*/ 50816 h 1045692"/>
                <a:gd name="connsiteX3" fmla="*/ 6348263 w 7637995"/>
                <a:gd name="connsiteY3" fmla="*/ 52710 h 1045692"/>
                <a:gd name="connsiteX4" fmla="*/ 6362550 w 7637995"/>
                <a:gd name="connsiteY4" fmla="*/ 1045691 h 1045692"/>
                <a:gd name="connsiteX5" fmla="*/ 6307782 w 7637995"/>
                <a:gd name="connsiteY5" fmla="*/ 1043310 h 1045692"/>
                <a:gd name="connsiteX6" fmla="*/ 6305400 w 7637995"/>
                <a:gd name="connsiteY6" fmla="*/ 50328 h 1045692"/>
                <a:gd name="connsiteX7" fmla="*/ 5271938 w 7637995"/>
                <a:gd name="connsiteY7" fmla="*/ 50328 h 1045692"/>
                <a:gd name="connsiteX8" fmla="*/ 5271937 w 7637995"/>
                <a:gd name="connsiteY8" fmla="*/ 1040929 h 1045692"/>
                <a:gd name="connsiteX9" fmla="*/ 5219550 w 7637995"/>
                <a:gd name="connsiteY9" fmla="*/ 1040929 h 1045692"/>
                <a:gd name="connsiteX10" fmla="*/ 5219550 w 7637995"/>
                <a:gd name="connsiteY10" fmla="*/ 47947 h 1045692"/>
                <a:gd name="connsiteX11" fmla="*/ 3933676 w 7637995"/>
                <a:gd name="connsiteY11" fmla="*/ 50328 h 1045692"/>
                <a:gd name="connsiteX12" fmla="*/ 3928913 w 7637995"/>
                <a:gd name="connsiteY12" fmla="*/ 1043310 h 1045692"/>
                <a:gd name="connsiteX13" fmla="*/ 3881288 w 7637995"/>
                <a:gd name="connsiteY13" fmla="*/ 1045689 h 1045692"/>
                <a:gd name="connsiteX14" fmla="*/ 3886049 w 7637995"/>
                <a:gd name="connsiteY14" fmla="*/ 52710 h 1045692"/>
                <a:gd name="connsiteX15" fmla="*/ 3128814 w 7637995"/>
                <a:gd name="connsiteY15" fmla="*/ 52710 h 1045692"/>
                <a:gd name="connsiteX16" fmla="*/ 3126431 w 7637995"/>
                <a:gd name="connsiteY16" fmla="*/ 1043310 h 1045692"/>
                <a:gd name="connsiteX17" fmla="*/ 3078806 w 7637995"/>
                <a:gd name="connsiteY17" fmla="*/ 1045692 h 1045692"/>
                <a:gd name="connsiteX18" fmla="*/ 3081188 w 7637995"/>
                <a:gd name="connsiteY18" fmla="*/ 57473 h 1045692"/>
                <a:gd name="connsiteX19" fmla="*/ 2247750 w 7637995"/>
                <a:gd name="connsiteY19" fmla="*/ 52711 h 1045692"/>
                <a:gd name="connsiteX20" fmla="*/ 2242989 w 7637995"/>
                <a:gd name="connsiteY20" fmla="*/ 1043310 h 1045692"/>
                <a:gd name="connsiteX21" fmla="*/ 2197744 w 7637995"/>
                <a:gd name="connsiteY21" fmla="*/ 1045691 h 1045692"/>
                <a:gd name="connsiteX22" fmla="*/ 2192982 w 7637995"/>
                <a:gd name="connsiteY22" fmla="*/ 55093 h 1045692"/>
                <a:gd name="connsiteX23" fmla="*/ 804714 w 7637995"/>
                <a:gd name="connsiteY23" fmla="*/ 50330 h 1045692"/>
                <a:gd name="connsiteX24" fmla="*/ 802332 w 7637995"/>
                <a:gd name="connsiteY24" fmla="*/ 1040929 h 1045692"/>
                <a:gd name="connsiteX25" fmla="*/ 742800 w 7637995"/>
                <a:gd name="connsiteY25" fmla="*/ 1038548 h 1045692"/>
                <a:gd name="connsiteX26" fmla="*/ 740418 w 7637995"/>
                <a:gd name="connsiteY26" fmla="*/ 55093 h 1045692"/>
                <a:gd name="connsiteX27" fmla="*/ 7143 w 7637995"/>
                <a:gd name="connsiteY27" fmla="*/ 55579 h 1045692"/>
                <a:gd name="connsiteX28" fmla="*/ 0 w 7637995"/>
                <a:gd name="connsiteY28" fmla="*/ 0 h 1045692"/>
                <a:gd name="connsiteX0" fmla="*/ 0 w 7637995"/>
                <a:gd name="connsiteY0" fmla="*/ 0 h 1045692"/>
                <a:gd name="connsiteX1" fmla="*/ 7637962 w 7637995"/>
                <a:gd name="connsiteY1" fmla="*/ 4763 h 1045692"/>
                <a:gd name="connsiteX2" fmla="*/ 7626055 w 7637995"/>
                <a:gd name="connsiteY2" fmla="*/ 50816 h 1045692"/>
                <a:gd name="connsiteX3" fmla="*/ 6348263 w 7637995"/>
                <a:gd name="connsiteY3" fmla="*/ 52710 h 1045692"/>
                <a:gd name="connsiteX4" fmla="*/ 6338737 w 7637995"/>
                <a:gd name="connsiteY4" fmla="*/ 1045691 h 1045692"/>
                <a:gd name="connsiteX5" fmla="*/ 6307782 w 7637995"/>
                <a:gd name="connsiteY5" fmla="*/ 1043310 h 1045692"/>
                <a:gd name="connsiteX6" fmla="*/ 6305400 w 7637995"/>
                <a:gd name="connsiteY6" fmla="*/ 50328 h 1045692"/>
                <a:gd name="connsiteX7" fmla="*/ 5271938 w 7637995"/>
                <a:gd name="connsiteY7" fmla="*/ 50328 h 1045692"/>
                <a:gd name="connsiteX8" fmla="*/ 5271937 w 7637995"/>
                <a:gd name="connsiteY8" fmla="*/ 1040929 h 1045692"/>
                <a:gd name="connsiteX9" fmla="*/ 5219550 w 7637995"/>
                <a:gd name="connsiteY9" fmla="*/ 1040929 h 1045692"/>
                <a:gd name="connsiteX10" fmla="*/ 5219550 w 7637995"/>
                <a:gd name="connsiteY10" fmla="*/ 47947 h 1045692"/>
                <a:gd name="connsiteX11" fmla="*/ 3933676 w 7637995"/>
                <a:gd name="connsiteY11" fmla="*/ 50328 h 1045692"/>
                <a:gd name="connsiteX12" fmla="*/ 3928913 w 7637995"/>
                <a:gd name="connsiteY12" fmla="*/ 1043310 h 1045692"/>
                <a:gd name="connsiteX13" fmla="*/ 3881288 w 7637995"/>
                <a:gd name="connsiteY13" fmla="*/ 1045689 h 1045692"/>
                <a:gd name="connsiteX14" fmla="*/ 3886049 w 7637995"/>
                <a:gd name="connsiteY14" fmla="*/ 52710 h 1045692"/>
                <a:gd name="connsiteX15" fmla="*/ 3128814 w 7637995"/>
                <a:gd name="connsiteY15" fmla="*/ 52710 h 1045692"/>
                <a:gd name="connsiteX16" fmla="*/ 3126431 w 7637995"/>
                <a:gd name="connsiteY16" fmla="*/ 1043310 h 1045692"/>
                <a:gd name="connsiteX17" fmla="*/ 3078806 w 7637995"/>
                <a:gd name="connsiteY17" fmla="*/ 1045692 h 1045692"/>
                <a:gd name="connsiteX18" fmla="*/ 3081188 w 7637995"/>
                <a:gd name="connsiteY18" fmla="*/ 57473 h 1045692"/>
                <a:gd name="connsiteX19" fmla="*/ 2247750 w 7637995"/>
                <a:gd name="connsiteY19" fmla="*/ 52711 h 1045692"/>
                <a:gd name="connsiteX20" fmla="*/ 2242989 w 7637995"/>
                <a:gd name="connsiteY20" fmla="*/ 1043310 h 1045692"/>
                <a:gd name="connsiteX21" fmla="*/ 2197744 w 7637995"/>
                <a:gd name="connsiteY21" fmla="*/ 1045691 h 1045692"/>
                <a:gd name="connsiteX22" fmla="*/ 2192982 w 7637995"/>
                <a:gd name="connsiteY22" fmla="*/ 55093 h 1045692"/>
                <a:gd name="connsiteX23" fmla="*/ 804714 w 7637995"/>
                <a:gd name="connsiteY23" fmla="*/ 50330 h 1045692"/>
                <a:gd name="connsiteX24" fmla="*/ 802332 w 7637995"/>
                <a:gd name="connsiteY24" fmla="*/ 1040929 h 1045692"/>
                <a:gd name="connsiteX25" fmla="*/ 742800 w 7637995"/>
                <a:gd name="connsiteY25" fmla="*/ 1038548 h 1045692"/>
                <a:gd name="connsiteX26" fmla="*/ 740418 w 7637995"/>
                <a:gd name="connsiteY26" fmla="*/ 55093 h 1045692"/>
                <a:gd name="connsiteX27" fmla="*/ 7143 w 7637995"/>
                <a:gd name="connsiteY27" fmla="*/ 55579 h 1045692"/>
                <a:gd name="connsiteX28" fmla="*/ 0 w 7637995"/>
                <a:gd name="connsiteY28" fmla="*/ 0 h 1045692"/>
                <a:gd name="connsiteX0" fmla="*/ 0 w 7637995"/>
                <a:gd name="connsiteY0" fmla="*/ 0 h 1045692"/>
                <a:gd name="connsiteX1" fmla="*/ 7637962 w 7637995"/>
                <a:gd name="connsiteY1" fmla="*/ 4763 h 1045692"/>
                <a:gd name="connsiteX2" fmla="*/ 7626055 w 7637995"/>
                <a:gd name="connsiteY2" fmla="*/ 50816 h 1045692"/>
                <a:gd name="connsiteX3" fmla="*/ 6348263 w 7637995"/>
                <a:gd name="connsiteY3" fmla="*/ 52710 h 1045692"/>
                <a:gd name="connsiteX4" fmla="*/ 6353024 w 7637995"/>
                <a:gd name="connsiteY4" fmla="*/ 1040928 h 1045692"/>
                <a:gd name="connsiteX5" fmla="*/ 6307782 w 7637995"/>
                <a:gd name="connsiteY5" fmla="*/ 1043310 h 1045692"/>
                <a:gd name="connsiteX6" fmla="*/ 6305400 w 7637995"/>
                <a:gd name="connsiteY6" fmla="*/ 50328 h 1045692"/>
                <a:gd name="connsiteX7" fmla="*/ 5271938 w 7637995"/>
                <a:gd name="connsiteY7" fmla="*/ 50328 h 1045692"/>
                <a:gd name="connsiteX8" fmla="*/ 5271937 w 7637995"/>
                <a:gd name="connsiteY8" fmla="*/ 1040929 h 1045692"/>
                <a:gd name="connsiteX9" fmla="*/ 5219550 w 7637995"/>
                <a:gd name="connsiteY9" fmla="*/ 1040929 h 1045692"/>
                <a:gd name="connsiteX10" fmla="*/ 5219550 w 7637995"/>
                <a:gd name="connsiteY10" fmla="*/ 47947 h 1045692"/>
                <a:gd name="connsiteX11" fmla="*/ 3933676 w 7637995"/>
                <a:gd name="connsiteY11" fmla="*/ 50328 h 1045692"/>
                <a:gd name="connsiteX12" fmla="*/ 3928913 w 7637995"/>
                <a:gd name="connsiteY12" fmla="*/ 1043310 h 1045692"/>
                <a:gd name="connsiteX13" fmla="*/ 3881288 w 7637995"/>
                <a:gd name="connsiteY13" fmla="*/ 1045689 h 1045692"/>
                <a:gd name="connsiteX14" fmla="*/ 3886049 w 7637995"/>
                <a:gd name="connsiteY14" fmla="*/ 52710 h 1045692"/>
                <a:gd name="connsiteX15" fmla="*/ 3128814 w 7637995"/>
                <a:gd name="connsiteY15" fmla="*/ 52710 h 1045692"/>
                <a:gd name="connsiteX16" fmla="*/ 3126431 w 7637995"/>
                <a:gd name="connsiteY16" fmla="*/ 1043310 h 1045692"/>
                <a:gd name="connsiteX17" fmla="*/ 3078806 w 7637995"/>
                <a:gd name="connsiteY17" fmla="*/ 1045692 h 1045692"/>
                <a:gd name="connsiteX18" fmla="*/ 3081188 w 7637995"/>
                <a:gd name="connsiteY18" fmla="*/ 57473 h 1045692"/>
                <a:gd name="connsiteX19" fmla="*/ 2247750 w 7637995"/>
                <a:gd name="connsiteY19" fmla="*/ 52711 h 1045692"/>
                <a:gd name="connsiteX20" fmla="*/ 2242989 w 7637995"/>
                <a:gd name="connsiteY20" fmla="*/ 1043310 h 1045692"/>
                <a:gd name="connsiteX21" fmla="*/ 2197744 w 7637995"/>
                <a:gd name="connsiteY21" fmla="*/ 1045691 h 1045692"/>
                <a:gd name="connsiteX22" fmla="*/ 2192982 w 7637995"/>
                <a:gd name="connsiteY22" fmla="*/ 55093 h 1045692"/>
                <a:gd name="connsiteX23" fmla="*/ 804714 w 7637995"/>
                <a:gd name="connsiteY23" fmla="*/ 50330 h 1045692"/>
                <a:gd name="connsiteX24" fmla="*/ 802332 w 7637995"/>
                <a:gd name="connsiteY24" fmla="*/ 1040929 h 1045692"/>
                <a:gd name="connsiteX25" fmla="*/ 742800 w 7637995"/>
                <a:gd name="connsiteY25" fmla="*/ 1038548 h 1045692"/>
                <a:gd name="connsiteX26" fmla="*/ 740418 w 7637995"/>
                <a:gd name="connsiteY26" fmla="*/ 55093 h 1045692"/>
                <a:gd name="connsiteX27" fmla="*/ 7143 w 7637995"/>
                <a:gd name="connsiteY27" fmla="*/ 55579 h 1045692"/>
                <a:gd name="connsiteX28" fmla="*/ 0 w 7637995"/>
                <a:gd name="connsiteY28" fmla="*/ 0 h 1045692"/>
                <a:gd name="connsiteX0" fmla="*/ 0 w 7637995"/>
                <a:gd name="connsiteY0" fmla="*/ 0 h 1045692"/>
                <a:gd name="connsiteX1" fmla="*/ 7637962 w 7637995"/>
                <a:gd name="connsiteY1" fmla="*/ 4763 h 1045692"/>
                <a:gd name="connsiteX2" fmla="*/ 7626055 w 7637995"/>
                <a:gd name="connsiteY2" fmla="*/ 50816 h 1045692"/>
                <a:gd name="connsiteX3" fmla="*/ 6348263 w 7637995"/>
                <a:gd name="connsiteY3" fmla="*/ 52710 h 1045692"/>
                <a:gd name="connsiteX4" fmla="*/ 6353024 w 7637995"/>
                <a:gd name="connsiteY4" fmla="*/ 1040928 h 1045692"/>
                <a:gd name="connsiteX5" fmla="*/ 6307782 w 7637995"/>
                <a:gd name="connsiteY5" fmla="*/ 1043310 h 1045692"/>
                <a:gd name="connsiteX6" fmla="*/ 6305400 w 7637995"/>
                <a:gd name="connsiteY6" fmla="*/ 50328 h 1045692"/>
                <a:gd name="connsiteX7" fmla="*/ 5271938 w 7637995"/>
                <a:gd name="connsiteY7" fmla="*/ 50328 h 1045692"/>
                <a:gd name="connsiteX8" fmla="*/ 5252887 w 7637995"/>
                <a:gd name="connsiteY8" fmla="*/ 1045692 h 1045692"/>
                <a:gd name="connsiteX9" fmla="*/ 5219550 w 7637995"/>
                <a:gd name="connsiteY9" fmla="*/ 1040929 h 1045692"/>
                <a:gd name="connsiteX10" fmla="*/ 5219550 w 7637995"/>
                <a:gd name="connsiteY10" fmla="*/ 47947 h 1045692"/>
                <a:gd name="connsiteX11" fmla="*/ 3933676 w 7637995"/>
                <a:gd name="connsiteY11" fmla="*/ 50328 h 1045692"/>
                <a:gd name="connsiteX12" fmla="*/ 3928913 w 7637995"/>
                <a:gd name="connsiteY12" fmla="*/ 1043310 h 1045692"/>
                <a:gd name="connsiteX13" fmla="*/ 3881288 w 7637995"/>
                <a:gd name="connsiteY13" fmla="*/ 1045689 h 1045692"/>
                <a:gd name="connsiteX14" fmla="*/ 3886049 w 7637995"/>
                <a:gd name="connsiteY14" fmla="*/ 52710 h 1045692"/>
                <a:gd name="connsiteX15" fmla="*/ 3128814 w 7637995"/>
                <a:gd name="connsiteY15" fmla="*/ 52710 h 1045692"/>
                <a:gd name="connsiteX16" fmla="*/ 3126431 w 7637995"/>
                <a:gd name="connsiteY16" fmla="*/ 1043310 h 1045692"/>
                <a:gd name="connsiteX17" fmla="*/ 3078806 w 7637995"/>
                <a:gd name="connsiteY17" fmla="*/ 1045692 h 1045692"/>
                <a:gd name="connsiteX18" fmla="*/ 3081188 w 7637995"/>
                <a:gd name="connsiteY18" fmla="*/ 57473 h 1045692"/>
                <a:gd name="connsiteX19" fmla="*/ 2247750 w 7637995"/>
                <a:gd name="connsiteY19" fmla="*/ 52711 h 1045692"/>
                <a:gd name="connsiteX20" fmla="*/ 2242989 w 7637995"/>
                <a:gd name="connsiteY20" fmla="*/ 1043310 h 1045692"/>
                <a:gd name="connsiteX21" fmla="*/ 2197744 w 7637995"/>
                <a:gd name="connsiteY21" fmla="*/ 1045691 h 1045692"/>
                <a:gd name="connsiteX22" fmla="*/ 2192982 w 7637995"/>
                <a:gd name="connsiteY22" fmla="*/ 55093 h 1045692"/>
                <a:gd name="connsiteX23" fmla="*/ 804714 w 7637995"/>
                <a:gd name="connsiteY23" fmla="*/ 50330 h 1045692"/>
                <a:gd name="connsiteX24" fmla="*/ 802332 w 7637995"/>
                <a:gd name="connsiteY24" fmla="*/ 1040929 h 1045692"/>
                <a:gd name="connsiteX25" fmla="*/ 742800 w 7637995"/>
                <a:gd name="connsiteY25" fmla="*/ 1038548 h 1045692"/>
                <a:gd name="connsiteX26" fmla="*/ 740418 w 7637995"/>
                <a:gd name="connsiteY26" fmla="*/ 55093 h 1045692"/>
                <a:gd name="connsiteX27" fmla="*/ 7143 w 7637995"/>
                <a:gd name="connsiteY27" fmla="*/ 55579 h 1045692"/>
                <a:gd name="connsiteX28" fmla="*/ 0 w 7637995"/>
                <a:gd name="connsiteY28" fmla="*/ 0 h 1045692"/>
                <a:gd name="connsiteX0" fmla="*/ 0 w 7637995"/>
                <a:gd name="connsiteY0" fmla="*/ 0 h 1045692"/>
                <a:gd name="connsiteX1" fmla="*/ 7637962 w 7637995"/>
                <a:gd name="connsiteY1" fmla="*/ 4763 h 1045692"/>
                <a:gd name="connsiteX2" fmla="*/ 7626055 w 7637995"/>
                <a:gd name="connsiteY2" fmla="*/ 50816 h 1045692"/>
                <a:gd name="connsiteX3" fmla="*/ 6348263 w 7637995"/>
                <a:gd name="connsiteY3" fmla="*/ 52710 h 1045692"/>
                <a:gd name="connsiteX4" fmla="*/ 6353024 w 7637995"/>
                <a:gd name="connsiteY4" fmla="*/ 1040928 h 1045692"/>
                <a:gd name="connsiteX5" fmla="*/ 6307782 w 7637995"/>
                <a:gd name="connsiteY5" fmla="*/ 1043310 h 1045692"/>
                <a:gd name="connsiteX6" fmla="*/ 6305400 w 7637995"/>
                <a:gd name="connsiteY6" fmla="*/ 50328 h 1045692"/>
                <a:gd name="connsiteX7" fmla="*/ 5252888 w 7637995"/>
                <a:gd name="connsiteY7" fmla="*/ 50328 h 1045692"/>
                <a:gd name="connsiteX8" fmla="*/ 5252887 w 7637995"/>
                <a:gd name="connsiteY8" fmla="*/ 1045692 h 1045692"/>
                <a:gd name="connsiteX9" fmla="*/ 5219550 w 7637995"/>
                <a:gd name="connsiteY9" fmla="*/ 1040929 h 1045692"/>
                <a:gd name="connsiteX10" fmla="*/ 5219550 w 7637995"/>
                <a:gd name="connsiteY10" fmla="*/ 47947 h 1045692"/>
                <a:gd name="connsiteX11" fmla="*/ 3933676 w 7637995"/>
                <a:gd name="connsiteY11" fmla="*/ 50328 h 1045692"/>
                <a:gd name="connsiteX12" fmla="*/ 3928913 w 7637995"/>
                <a:gd name="connsiteY12" fmla="*/ 1043310 h 1045692"/>
                <a:gd name="connsiteX13" fmla="*/ 3881288 w 7637995"/>
                <a:gd name="connsiteY13" fmla="*/ 1045689 h 1045692"/>
                <a:gd name="connsiteX14" fmla="*/ 3886049 w 7637995"/>
                <a:gd name="connsiteY14" fmla="*/ 52710 h 1045692"/>
                <a:gd name="connsiteX15" fmla="*/ 3128814 w 7637995"/>
                <a:gd name="connsiteY15" fmla="*/ 52710 h 1045692"/>
                <a:gd name="connsiteX16" fmla="*/ 3126431 w 7637995"/>
                <a:gd name="connsiteY16" fmla="*/ 1043310 h 1045692"/>
                <a:gd name="connsiteX17" fmla="*/ 3078806 w 7637995"/>
                <a:gd name="connsiteY17" fmla="*/ 1045692 h 1045692"/>
                <a:gd name="connsiteX18" fmla="*/ 3081188 w 7637995"/>
                <a:gd name="connsiteY18" fmla="*/ 57473 h 1045692"/>
                <a:gd name="connsiteX19" fmla="*/ 2247750 w 7637995"/>
                <a:gd name="connsiteY19" fmla="*/ 52711 h 1045692"/>
                <a:gd name="connsiteX20" fmla="*/ 2242989 w 7637995"/>
                <a:gd name="connsiteY20" fmla="*/ 1043310 h 1045692"/>
                <a:gd name="connsiteX21" fmla="*/ 2197744 w 7637995"/>
                <a:gd name="connsiteY21" fmla="*/ 1045691 h 1045692"/>
                <a:gd name="connsiteX22" fmla="*/ 2192982 w 7637995"/>
                <a:gd name="connsiteY22" fmla="*/ 55093 h 1045692"/>
                <a:gd name="connsiteX23" fmla="*/ 804714 w 7637995"/>
                <a:gd name="connsiteY23" fmla="*/ 50330 h 1045692"/>
                <a:gd name="connsiteX24" fmla="*/ 802332 w 7637995"/>
                <a:gd name="connsiteY24" fmla="*/ 1040929 h 1045692"/>
                <a:gd name="connsiteX25" fmla="*/ 742800 w 7637995"/>
                <a:gd name="connsiteY25" fmla="*/ 1038548 h 1045692"/>
                <a:gd name="connsiteX26" fmla="*/ 740418 w 7637995"/>
                <a:gd name="connsiteY26" fmla="*/ 55093 h 1045692"/>
                <a:gd name="connsiteX27" fmla="*/ 7143 w 7637995"/>
                <a:gd name="connsiteY27" fmla="*/ 55579 h 1045692"/>
                <a:gd name="connsiteX28" fmla="*/ 0 w 7637995"/>
                <a:gd name="connsiteY28" fmla="*/ 0 h 1045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637995" h="1045692">
                  <a:moveTo>
                    <a:pt x="0" y="0"/>
                  </a:moveTo>
                  <a:lnTo>
                    <a:pt x="7637962" y="4763"/>
                  </a:lnTo>
                  <a:cubicBezTo>
                    <a:pt x="7638756" y="29639"/>
                    <a:pt x="7625261" y="25940"/>
                    <a:pt x="7626055" y="50816"/>
                  </a:cubicBezTo>
                  <a:lnTo>
                    <a:pt x="6348263" y="52710"/>
                  </a:lnTo>
                  <a:cubicBezTo>
                    <a:pt x="6345088" y="383704"/>
                    <a:pt x="6356199" y="709934"/>
                    <a:pt x="6353024" y="1040928"/>
                  </a:cubicBezTo>
                  <a:lnTo>
                    <a:pt x="6307782" y="1043310"/>
                  </a:lnTo>
                  <a:cubicBezTo>
                    <a:pt x="6309369" y="708347"/>
                    <a:pt x="6303813" y="385291"/>
                    <a:pt x="6305400" y="50328"/>
                  </a:cubicBezTo>
                  <a:lnTo>
                    <a:pt x="5252888" y="50328"/>
                  </a:lnTo>
                  <a:cubicBezTo>
                    <a:pt x="5251300" y="383703"/>
                    <a:pt x="5254475" y="712317"/>
                    <a:pt x="5252887" y="1045692"/>
                  </a:cubicBezTo>
                  <a:lnTo>
                    <a:pt x="5219550" y="1040929"/>
                  </a:lnTo>
                  <a:lnTo>
                    <a:pt x="5219550" y="47947"/>
                  </a:lnTo>
                  <a:lnTo>
                    <a:pt x="3933676" y="50328"/>
                  </a:lnTo>
                  <a:cubicBezTo>
                    <a:pt x="3935263" y="383703"/>
                    <a:pt x="3927326" y="709935"/>
                    <a:pt x="3928913" y="1043310"/>
                  </a:cubicBezTo>
                  <a:lnTo>
                    <a:pt x="3881288" y="1045689"/>
                  </a:lnTo>
                  <a:cubicBezTo>
                    <a:pt x="3882875" y="712314"/>
                    <a:pt x="3884462" y="386085"/>
                    <a:pt x="3886049" y="52710"/>
                  </a:cubicBezTo>
                  <a:lnTo>
                    <a:pt x="3128814" y="52710"/>
                  </a:lnTo>
                  <a:cubicBezTo>
                    <a:pt x="3128814" y="384498"/>
                    <a:pt x="3126431" y="711522"/>
                    <a:pt x="3126431" y="1043310"/>
                  </a:cubicBezTo>
                  <a:lnTo>
                    <a:pt x="3078806" y="1045692"/>
                  </a:lnTo>
                  <a:cubicBezTo>
                    <a:pt x="3081981" y="713904"/>
                    <a:pt x="3078013" y="389261"/>
                    <a:pt x="3081188" y="57473"/>
                  </a:cubicBezTo>
                  <a:lnTo>
                    <a:pt x="2247750" y="52711"/>
                  </a:lnTo>
                  <a:cubicBezTo>
                    <a:pt x="2249338" y="384498"/>
                    <a:pt x="2241401" y="711523"/>
                    <a:pt x="2242989" y="1043310"/>
                  </a:cubicBezTo>
                  <a:lnTo>
                    <a:pt x="2197744" y="1045691"/>
                  </a:lnTo>
                  <a:cubicBezTo>
                    <a:pt x="2197744" y="715491"/>
                    <a:pt x="2192982" y="385293"/>
                    <a:pt x="2192982" y="55093"/>
                  </a:cubicBezTo>
                  <a:lnTo>
                    <a:pt x="804714" y="50330"/>
                  </a:lnTo>
                  <a:cubicBezTo>
                    <a:pt x="806302" y="375767"/>
                    <a:pt x="800744" y="715492"/>
                    <a:pt x="802332" y="1040929"/>
                  </a:cubicBezTo>
                  <a:lnTo>
                    <a:pt x="742800" y="1038548"/>
                  </a:lnTo>
                  <a:cubicBezTo>
                    <a:pt x="741212" y="714698"/>
                    <a:pt x="742006" y="378943"/>
                    <a:pt x="740418" y="55093"/>
                  </a:cubicBezTo>
                  <a:lnTo>
                    <a:pt x="7143" y="555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197" name="Rechteck 196"/>
            <p:cNvSpPr/>
            <p:nvPr/>
          </p:nvSpPr>
          <p:spPr>
            <a:xfrm>
              <a:off x="3050909" y="2762084"/>
              <a:ext cx="294403" cy="220264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 smtClean="0">
                  <a:solidFill>
                    <a:srgbClr val="1F497D"/>
                  </a:solidFill>
                </a:rPr>
                <a:t>CO</a:t>
              </a:r>
              <a:r>
                <a:rPr lang="en-US" sz="900" baseline="-25000" dirty="0" smtClean="0">
                  <a:solidFill>
                    <a:srgbClr val="1F497D"/>
                  </a:solidFill>
                </a:rPr>
                <a:t>2</a:t>
              </a:r>
              <a:endParaRPr lang="en-US" sz="1000" baseline="-25000" dirty="0">
                <a:solidFill>
                  <a:srgbClr val="1F497D"/>
                </a:solidFill>
              </a:endParaRPr>
            </a:p>
          </p:txBody>
        </p:sp>
        <p:pic>
          <p:nvPicPr>
            <p:cNvPr id="198" name="Grafik 19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736956"/>
              <a:ext cx="9144000" cy="2585702"/>
            </a:xfrm>
            <a:prstGeom prst="rect">
              <a:avLst/>
            </a:prstGeom>
          </p:spPr>
        </p:pic>
        <p:pic>
          <p:nvPicPr>
            <p:cNvPr id="199" name="Grafik 19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345312" y="1982630"/>
              <a:ext cx="2612074" cy="2140395"/>
            </a:xfrm>
            <a:prstGeom prst="rect">
              <a:avLst/>
            </a:prstGeom>
            <a:effectLst>
              <a:outerShdw blurRad="50800" dist="50800" dir="13500000" sx="99000" sy="99000" algn="ctr" rotWithShape="0">
                <a:srgbClr val="000000">
                  <a:alpha val="82000"/>
                </a:srgbClr>
              </a:outerShdw>
            </a:effectLst>
          </p:spPr>
        </p:pic>
        <p:pic>
          <p:nvPicPr>
            <p:cNvPr id="200" name="Grafik 199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Marker trans="44000" size="50"/>
                      </a14:imgEffect>
                      <a14:imgEffect>
                        <a14:brightnessContrast bright="24000" contrast="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1922" y="1389401"/>
              <a:ext cx="3096342" cy="2791775"/>
            </a:xfrm>
            <a:prstGeom prst="rect">
              <a:avLst/>
            </a:prstGeom>
            <a:effectLst>
              <a:outerShdw blurRad="444500" dir="5340000" sx="123000" sy="123000" algn="ctr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1" name="Rechteck 200"/>
            <p:cNvSpPr/>
            <p:nvPr/>
          </p:nvSpPr>
          <p:spPr>
            <a:xfrm>
              <a:off x="611560" y="4195034"/>
              <a:ext cx="8136904" cy="8181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de-DE">
                <a:solidFill>
                  <a:prstClr val="white"/>
                </a:solidFill>
              </a:endParaRPr>
            </a:p>
          </p:txBody>
        </p:sp>
      </p:grpSp>
      <p:grpSp>
        <p:nvGrpSpPr>
          <p:cNvPr id="516" name="Gruppieren 515"/>
          <p:cNvGrpSpPr/>
          <p:nvPr/>
        </p:nvGrpSpPr>
        <p:grpSpPr>
          <a:xfrm>
            <a:off x="1691680" y="4921772"/>
            <a:ext cx="5792388" cy="1660894"/>
            <a:chOff x="-42782" y="2546392"/>
            <a:chExt cx="9144000" cy="3242658"/>
          </a:xfrm>
        </p:grpSpPr>
        <p:grpSp>
          <p:nvGrpSpPr>
            <p:cNvPr id="517" name="Gruppieren 516"/>
            <p:cNvGrpSpPr/>
            <p:nvPr/>
          </p:nvGrpSpPr>
          <p:grpSpPr>
            <a:xfrm>
              <a:off x="-42782" y="2546392"/>
              <a:ext cx="9144000" cy="3242658"/>
              <a:chOff x="0" y="1080000"/>
              <a:chExt cx="9144000" cy="3242658"/>
            </a:xfrm>
          </p:grpSpPr>
          <p:sp>
            <p:nvSpPr>
              <p:cNvPr id="536" name="Rechteck 5"/>
              <p:cNvSpPr/>
              <p:nvPr/>
            </p:nvSpPr>
            <p:spPr>
              <a:xfrm>
                <a:off x="3732670" y="1525936"/>
                <a:ext cx="47242" cy="1422328"/>
              </a:xfrm>
              <a:custGeom>
                <a:avLst/>
                <a:gdLst>
                  <a:gd name="connsiteX0" fmla="*/ 0 w 50232"/>
                  <a:gd name="connsiteY0" fmla="*/ 0 h 1336415"/>
                  <a:gd name="connsiteX1" fmla="*/ 50232 w 50232"/>
                  <a:gd name="connsiteY1" fmla="*/ 0 h 1336415"/>
                  <a:gd name="connsiteX2" fmla="*/ 50232 w 50232"/>
                  <a:gd name="connsiteY2" fmla="*/ 1336415 h 1336415"/>
                  <a:gd name="connsiteX3" fmla="*/ 0 w 50232"/>
                  <a:gd name="connsiteY3" fmla="*/ 1336415 h 1336415"/>
                  <a:gd name="connsiteX4" fmla="*/ 0 w 50232"/>
                  <a:gd name="connsiteY4" fmla="*/ 0 h 1336415"/>
                  <a:gd name="connsiteX0" fmla="*/ 0 w 50232"/>
                  <a:gd name="connsiteY0" fmla="*/ 0 h 1336415"/>
                  <a:gd name="connsiteX1" fmla="*/ 50232 w 50232"/>
                  <a:gd name="connsiteY1" fmla="*/ 0 h 1336415"/>
                  <a:gd name="connsiteX2" fmla="*/ 50232 w 50232"/>
                  <a:gd name="connsiteY2" fmla="*/ 1336415 h 1336415"/>
                  <a:gd name="connsiteX3" fmla="*/ 7144 w 50232"/>
                  <a:gd name="connsiteY3" fmla="*/ 1272121 h 1336415"/>
                  <a:gd name="connsiteX4" fmla="*/ 0 w 50232"/>
                  <a:gd name="connsiteY4" fmla="*/ 0 h 1336415"/>
                  <a:gd name="connsiteX0" fmla="*/ 3137 w 53369"/>
                  <a:gd name="connsiteY0" fmla="*/ 0 h 1336415"/>
                  <a:gd name="connsiteX1" fmla="*/ 53369 w 53369"/>
                  <a:gd name="connsiteY1" fmla="*/ 0 h 1336415"/>
                  <a:gd name="connsiteX2" fmla="*/ 53369 w 53369"/>
                  <a:gd name="connsiteY2" fmla="*/ 1336415 h 1336415"/>
                  <a:gd name="connsiteX3" fmla="*/ 10281 w 53369"/>
                  <a:gd name="connsiteY3" fmla="*/ 1272121 h 1336415"/>
                  <a:gd name="connsiteX4" fmla="*/ 6481 w 53369"/>
                  <a:gd name="connsiteY4" fmla="*/ 628116 h 1336415"/>
                  <a:gd name="connsiteX5" fmla="*/ 3137 w 53369"/>
                  <a:gd name="connsiteY5" fmla="*/ 0 h 1336415"/>
                  <a:gd name="connsiteX0" fmla="*/ 2863 w 53095"/>
                  <a:gd name="connsiteY0" fmla="*/ 0 h 1336415"/>
                  <a:gd name="connsiteX1" fmla="*/ 53095 w 53095"/>
                  <a:gd name="connsiteY1" fmla="*/ 0 h 1336415"/>
                  <a:gd name="connsiteX2" fmla="*/ 53095 w 53095"/>
                  <a:gd name="connsiteY2" fmla="*/ 1336415 h 1336415"/>
                  <a:gd name="connsiteX3" fmla="*/ 10007 w 53095"/>
                  <a:gd name="connsiteY3" fmla="*/ 1272121 h 1336415"/>
                  <a:gd name="connsiteX4" fmla="*/ 6207 w 53095"/>
                  <a:gd name="connsiteY4" fmla="*/ 628116 h 1336415"/>
                  <a:gd name="connsiteX5" fmla="*/ 6208 w 53095"/>
                  <a:gd name="connsiteY5" fmla="*/ 628116 h 1336415"/>
                  <a:gd name="connsiteX6" fmla="*/ 2863 w 53095"/>
                  <a:gd name="connsiteY6" fmla="*/ 0 h 1336415"/>
                  <a:gd name="connsiteX0" fmla="*/ 6567 w 56799"/>
                  <a:gd name="connsiteY0" fmla="*/ 0 h 1336415"/>
                  <a:gd name="connsiteX1" fmla="*/ 56799 w 56799"/>
                  <a:gd name="connsiteY1" fmla="*/ 0 h 1336415"/>
                  <a:gd name="connsiteX2" fmla="*/ 56799 w 56799"/>
                  <a:gd name="connsiteY2" fmla="*/ 1336415 h 1336415"/>
                  <a:gd name="connsiteX3" fmla="*/ 13711 w 56799"/>
                  <a:gd name="connsiteY3" fmla="*/ 1272121 h 1336415"/>
                  <a:gd name="connsiteX4" fmla="*/ 9911 w 56799"/>
                  <a:gd name="connsiteY4" fmla="*/ 628116 h 1336415"/>
                  <a:gd name="connsiteX5" fmla="*/ 387 w 56799"/>
                  <a:gd name="connsiteY5" fmla="*/ 628116 h 1336415"/>
                  <a:gd name="connsiteX6" fmla="*/ 6567 w 56799"/>
                  <a:gd name="connsiteY6" fmla="*/ 0 h 1336415"/>
                  <a:gd name="connsiteX0" fmla="*/ 20486 w 56430"/>
                  <a:gd name="connsiteY0" fmla="*/ 183356 h 1336415"/>
                  <a:gd name="connsiteX1" fmla="*/ 56430 w 56430"/>
                  <a:gd name="connsiteY1" fmla="*/ 0 h 1336415"/>
                  <a:gd name="connsiteX2" fmla="*/ 56430 w 56430"/>
                  <a:gd name="connsiteY2" fmla="*/ 1336415 h 1336415"/>
                  <a:gd name="connsiteX3" fmla="*/ 13342 w 56430"/>
                  <a:gd name="connsiteY3" fmla="*/ 1272121 h 1336415"/>
                  <a:gd name="connsiteX4" fmla="*/ 9542 w 56430"/>
                  <a:gd name="connsiteY4" fmla="*/ 628116 h 1336415"/>
                  <a:gd name="connsiteX5" fmla="*/ 18 w 56430"/>
                  <a:gd name="connsiteY5" fmla="*/ 628116 h 1336415"/>
                  <a:gd name="connsiteX6" fmla="*/ 20486 w 56430"/>
                  <a:gd name="connsiteY6" fmla="*/ 183356 h 1336415"/>
                  <a:gd name="connsiteX0" fmla="*/ 11716 w 47660"/>
                  <a:gd name="connsiteY0" fmla="*/ 183356 h 1336415"/>
                  <a:gd name="connsiteX1" fmla="*/ 47660 w 47660"/>
                  <a:gd name="connsiteY1" fmla="*/ 0 h 1336415"/>
                  <a:gd name="connsiteX2" fmla="*/ 47660 w 47660"/>
                  <a:gd name="connsiteY2" fmla="*/ 1336415 h 1336415"/>
                  <a:gd name="connsiteX3" fmla="*/ 4572 w 47660"/>
                  <a:gd name="connsiteY3" fmla="*/ 1272121 h 1336415"/>
                  <a:gd name="connsiteX4" fmla="*/ 772 w 47660"/>
                  <a:gd name="connsiteY4" fmla="*/ 628116 h 1336415"/>
                  <a:gd name="connsiteX5" fmla="*/ 3155 w 47660"/>
                  <a:gd name="connsiteY5" fmla="*/ 685266 h 1336415"/>
                  <a:gd name="connsiteX6" fmla="*/ 11716 w 47660"/>
                  <a:gd name="connsiteY6" fmla="*/ 183356 h 1336415"/>
                  <a:gd name="connsiteX0" fmla="*/ 11716 w 47660"/>
                  <a:gd name="connsiteY0" fmla="*/ 183356 h 1336415"/>
                  <a:gd name="connsiteX1" fmla="*/ 15060 w 47660"/>
                  <a:gd name="connsiteY1" fmla="*/ 30422 h 1336415"/>
                  <a:gd name="connsiteX2" fmla="*/ 47660 w 47660"/>
                  <a:gd name="connsiteY2" fmla="*/ 0 h 1336415"/>
                  <a:gd name="connsiteX3" fmla="*/ 47660 w 47660"/>
                  <a:gd name="connsiteY3" fmla="*/ 1336415 h 1336415"/>
                  <a:gd name="connsiteX4" fmla="*/ 4572 w 47660"/>
                  <a:gd name="connsiteY4" fmla="*/ 1272121 h 1336415"/>
                  <a:gd name="connsiteX5" fmla="*/ 772 w 47660"/>
                  <a:gd name="connsiteY5" fmla="*/ 628116 h 1336415"/>
                  <a:gd name="connsiteX6" fmla="*/ 3155 w 47660"/>
                  <a:gd name="connsiteY6" fmla="*/ 685266 h 1336415"/>
                  <a:gd name="connsiteX7" fmla="*/ 11716 w 47660"/>
                  <a:gd name="connsiteY7" fmla="*/ 183356 h 1336415"/>
                  <a:gd name="connsiteX0" fmla="*/ 9598 w 45542"/>
                  <a:gd name="connsiteY0" fmla="*/ 183356 h 1336415"/>
                  <a:gd name="connsiteX1" fmla="*/ 12942 w 45542"/>
                  <a:gd name="connsiteY1" fmla="*/ 30422 h 1336415"/>
                  <a:gd name="connsiteX2" fmla="*/ 45542 w 45542"/>
                  <a:gd name="connsiteY2" fmla="*/ 0 h 1336415"/>
                  <a:gd name="connsiteX3" fmla="*/ 45542 w 45542"/>
                  <a:gd name="connsiteY3" fmla="*/ 1336415 h 1336415"/>
                  <a:gd name="connsiteX4" fmla="*/ 2454 w 45542"/>
                  <a:gd name="connsiteY4" fmla="*/ 1272121 h 1336415"/>
                  <a:gd name="connsiteX5" fmla="*/ 8179 w 45542"/>
                  <a:gd name="connsiteY5" fmla="*/ 556678 h 1336415"/>
                  <a:gd name="connsiteX6" fmla="*/ 1037 w 45542"/>
                  <a:gd name="connsiteY6" fmla="*/ 685266 h 1336415"/>
                  <a:gd name="connsiteX7" fmla="*/ 9598 w 45542"/>
                  <a:gd name="connsiteY7" fmla="*/ 183356 h 1336415"/>
                  <a:gd name="connsiteX0" fmla="*/ 8674 w 44618"/>
                  <a:gd name="connsiteY0" fmla="*/ 183356 h 1336415"/>
                  <a:gd name="connsiteX1" fmla="*/ 12018 w 44618"/>
                  <a:gd name="connsiteY1" fmla="*/ 30422 h 1336415"/>
                  <a:gd name="connsiteX2" fmla="*/ 44618 w 44618"/>
                  <a:gd name="connsiteY2" fmla="*/ 0 h 1336415"/>
                  <a:gd name="connsiteX3" fmla="*/ 44618 w 44618"/>
                  <a:gd name="connsiteY3" fmla="*/ 1336415 h 1336415"/>
                  <a:gd name="connsiteX4" fmla="*/ 20580 w 44618"/>
                  <a:gd name="connsiteY4" fmla="*/ 1238784 h 1336415"/>
                  <a:gd name="connsiteX5" fmla="*/ 7255 w 44618"/>
                  <a:gd name="connsiteY5" fmla="*/ 556678 h 1336415"/>
                  <a:gd name="connsiteX6" fmla="*/ 113 w 44618"/>
                  <a:gd name="connsiteY6" fmla="*/ 685266 h 1336415"/>
                  <a:gd name="connsiteX7" fmla="*/ 8674 w 44618"/>
                  <a:gd name="connsiteY7" fmla="*/ 183356 h 1336415"/>
                  <a:gd name="connsiteX0" fmla="*/ 8572 w 44516"/>
                  <a:gd name="connsiteY0" fmla="*/ 183356 h 1336415"/>
                  <a:gd name="connsiteX1" fmla="*/ 11916 w 44516"/>
                  <a:gd name="connsiteY1" fmla="*/ 30422 h 1336415"/>
                  <a:gd name="connsiteX2" fmla="*/ 44516 w 44516"/>
                  <a:gd name="connsiteY2" fmla="*/ 0 h 1336415"/>
                  <a:gd name="connsiteX3" fmla="*/ 44516 w 44516"/>
                  <a:gd name="connsiteY3" fmla="*/ 1336415 h 1336415"/>
                  <a:gd name="connsiteX4" fmla="*/ 20478 w 44516"/>
                  <a:gd name="connsiteY4" fmla="*/ 1238784 h 1336415"/>
                  <a:gd name="connsiteX5" fmla="*/ 7153 w 44516"/>
                  <a:gd name="connsiteY5" fmla="*/ 556678 h 1336415"/>
                  <a:gd name="connsiteX6" fmla="*/ 11 w 44516"/>
                  <a:gd name="connsiteY6" fmla="*/ 685266 h 1336415"/>
                  <a:gd name="connsiteX7" fmla="*/ 11916 w 44516"/>
                  <a:gd name="connsiteY7" fmla="*/ 330459 h 1336415"/>
                  <a:gd name="connsiteX8" fmla="*/ 8572 w 44516"/>
                  <a:gd name="connsiteY8" fmla="*/ 183356 h 1336415"/>
                  <a:gd name="connsiteX0" fmla="*/ 8572 w 44516"/>
                  <a:gd name="connsiteY0" fmla="*/ 231515 h 1384574"/>
                  <a:gd name="connsiteX1" fmla="*/ 16679 w 44516"/>
                  <a:gd name="connsiteY1" fmla="*/ 0 h 1384574"/>
                  <a:gd name="connsiteX2" fmla="*/ 44516 w 44516"/>
                  <a:gd name="connsiteY2" fmla="*/ 48159 h 1384574"/>
                  <a:gd name="connsiteX3" fmla="*/ 44516 w 44516"/>
                  <a:gd name="connsiteY3" fmla="*/ 1384574 h 1384574"/>
                  <a:gd name="connsiteX4" fmla="*/ 20478 w 44516"/>
                  <a:gd name="connsiteY4" fmla="*/ 1286943 h 1384574"/>
                  <a:gd name="connsiteX5" fmla="*/ 7153 w 44516"/>
                  <a:gd name="connsiteY5" fmla="*/ 604837 h 1384574"/>
                  <a:gd name="connsiteX6" fmla="*/ 11 w 44516"/>
                  <a:gd name="connsiteY6" fmla="*/ 733425 h 1384574"/>
                  <a:gd name="connsiteX7" fmla="*/ 11916 w 44516"/>
                  <a:gd name="connsiteY7" fmla="*/ 378618 h 1384574"/>
                  <a:gd name="connsiteX8" fmla="*/ 8572 w 44516"/>
                  <a:gd name="connsiteY8" fmla="*/ 231515 h 1384574"/>
                  <a:gd name="connsiteX0" fmla="*/ 8572 w 44516"/>
                  <a:gd name="connsiteY0" fmla="*/ 231515 h 1384574"/>
                  <a:gd name="connsiteX1" fmla="*/ 16679 w 44516"/>
                  <a:gd name="connsiteY1" fmla="*/ 0 h 1384574"/>
                  <a:gd name="connsiteX2" fmla="*/ 44516 w 44516"/>
                  <a:gd name="connsiteY2" fmla="*/ 100546 h 1384574"/>
                  <a:gd name="connsiteX3" fmla="*/ 44516 w 44516"/>
                  <a:gd name="connsiteY3" fmla="*/ 1384574 h 1384574"/>
                  <a:gd name="connsiteX4" fmla="*/ 20478 w 44516"/>
                  <a:gd name="connsiteY4" fmla="*/ 1286943 h 1384574"/>
                  <a:gd name="connsiteX5" fmla="*/ 7153 w 44516"/>
                  <a:gd name="connsiteY5" fmla="*/ 604837 h 1384574"/>
                  <a:gd name="connsiteX6" fmla="*/ 11 w 44516"/>
                  <a:gd name="connsiteY6" fmla="*/ 733425 h 1384574"/>
                  <a:gd name="connsiteX7" fmla="*/ 11916 w 44516"/>
                  <a:gd name="connsiteY7" fmla="*/ 378618 h 1384574"/>
                  <a:gd name="connsiteX8" fmla="*/ 8572 w 44516"/>
                  <a:gd name="connsiteY8" fmla="*/ 231515 h 1384574"/>
                  <a:gd name="connsiteX0" fmla="*/ 8572 w 53700"/>
                  <a:gd name="connsiteY0" fmla="*/ 231515 h 1384574"/>
                  <a:gd name="connsiteX1" fmla="*/ 16679 w 53700"/>
                  <a:gd name="connsiteY1" fmla="*/ 0 h 1384574"/>
                  <a:gd name="connsiteX2" fmla="*/ 44516 w 53700"/>
                  <a:gd name="connsiteY2" fmla="*/ 100546 h 1384574"/>
                  <a:gd name="connsiteX3" fmla="*/ 44516 w 53700"/>
                  <a:gd name="connsiteY3" fmla="*/ 1384574 h 1384574"/>
                  <a:gd name="connsiteX4" fmla="*/ 20478 w 53700"/>
                  <a:gd name="connsiteY4" fmla="*/ 1286943 h 1384574"/>
                  <a:gd name="connsiteX5" fmla="*/ 7153 w 53700"/>
                  <a:gd name="connsiteY5" fmla="*/ 604837 h 1384574"/>
                  <a:gd name="connsiteX6" fmla="*/ 11 w 53700"/>
                  <a:gd name="connsiteY6" fmla="*/ 733425 h 1384574"/>
                  <a:gd name="connsiteX7" fmla="*/ 11916 w 53700"/>
                  <a:gd name="connsiteY7" fmla="*/ 378618 h 1384574"/>
                  <a:gd name="connsiteX8" fmla="*/ 8572 w 53700"/>
                  <a:gd name="connsiteY8" fmla="*/ 231515 h 1384574"/>
                  <a:gd name="connsiteX0" fmla="*/ 8572 w 44516"/>
                  <a:gd name="connsiteY0" fmla="*/ 241859 h 1394918"/>
                  <a:gd name="connsiteX1" fmla="*/ 16679 w 44516"/>
                  <a:gd name="connsiteY1" fmla="*/ 10344 h 1394918"/>
                  <a:gd name="connsiteX2" fmla="*/ 23822 w 44516"/>
                  <a:gd name="connsiteY2" fmla="*/ 60350 h 1394918"/>
                  <a:gd name="connsiteX3" fmla="*/ 44516 w 44516"/>
                  <a:gd name="connsiteY3" fmla="*/ 110890 h 1394918"/>
                  <a:gd name="connsiteX4" fmla="*/ 44516 w 44516"/>
                  <a:gd name="connsiteY4" fmla="*/ 1394918 h 1394918"/>
                  <a:gd name="connsiteX5" fmla="*/ 20478 w 44516"/>
                  <a:gd name="connsiteY5" fmla="*/ 1297287 h 1394918"/>
                  <a:gd name="connsiteX6" fmla="*/ 7153 w 44516"/>
                  <a:gd name="connsiteY6" fmla="*/ 615181 h 1394918"/>
                  <a:gd name="connsiteX7" fmla="*/ 11 w 44516"/>
                  <a:gd name="connsiteY7" fmla="*/ 743769 h 1394918"/>
                  <a:gd name="connsiteX8" fmla="*/ 11916 w 44516"/>
                  <a:gd name="connsiteY8" fmla="*/ 388962 h 1394918"/>
                  <a:gd name="connsiteX9" fmla="*/ 8572 w 44516"/>
                  <a:gd name="connsiteY9" fmla="*/ 241859 h 1394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4516" h="1394918">
                    <a:moveTo>
                      <a:pt x="8572" y="241859"/>
                    </a:moveTo>
                    <a:cubicBezTo>
                      <a:pt x="12862" y="217075"/>
                      <a:pt x="12389" y="35128"/>
                      <a:pt x="16679" y="10344"/>
                    </a:cubicBezTo>
                    <a:cubicBezTo>
                      <a:pt x="21205" y="-23479"/>
                      <a:pt x="19183" y="43592"/>
                      <a:pt x="23822" y="60350"/>
                    </a:cubicBezTo>
                    <a:cubicBezTo>
                      <a:pt x="28461" y="77108"/>
                      <a:pt x="43051" y="-115110"/>
                      <a:pt x="44516" y="110890"/>
                    </a:cubicBezTo>
                    <a:lnTo>
                      <a:pt x="44516" y="1394918"/>
                    </a:lnTo>
                    <a:lnTo>
                      <a:pt x="20478" y="1297287"/>
                    </a:lnTo>
                    <a:cubicBezTo>
                      <a:pt x="12267" y="1180428"/>
                      <a:pt x="8344" y="827201"/>
                      <a:pt x="7153" y="615181"/>
                    </a:cubicBezTo>
                    <a:cubicBezTo>
                      <a:pt x="6520" y="507847"/>
                      <a:pt x="568" y="848455"/>
                      <a:pt x="11" y="743769"/>
                    </a:cubicBezTo>
                    <a:cubicBezTo>
                      <a:pt x="-386" y="706066"/>
                      <a:pt x="10489" y="472614"/>
                      <a:pt x="11916" y="388962"/>
                    </a:cubicBezTo>
                    <a:cubicBezTo>
                      <a:pt x="13343" y="305310"/>
                      <a:pt x="7381" y="291865"/>
                      <a:pt x="8572" y="241859"/>
                    </a:cubicBezTo>
                    <a:close/>
                  </a:path>
                </a:pathLst>
              </a:custGeom>
              <a:pattFill prst="lgConfetti">
                <a:fgClr>
                  <a:schemeClr val="tx2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>
                <a:glow rad="76200">
                  <a:schemeClr val="accent1">
                    <a:alpha val="25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537" name="Rechteck 5"/>
              <p:cNvSpPr/>
              <p:nvPr/>
            </p:nvSpPr>
            <p:spPr>
              <a:xfrm>
                <a:off x="2913585" y="1882880"/>
                <a:ext cx="45719" cy="1083322"/>
              </a:xfrm>
              <a:custGeom>
                <a:avLst/>
                <a:gdLst>
                  <a:gd name="connsiteX0" fmla="*/ 0 w 50232"/>
                  <a:gd name="connsiteY0" fmla="*/ 0 h 1336415"/>
                  <a:gd name="connsiteX1" fmla="*/ 50232 w 50232"/>
                  <a:gd name="connsiteY1" fmla="*/ 0 h 1336415"/>
                  <a:gd name="connsiteX2" fmla="*/ 50232 w 50232"/>
                  <a:gd name="connsiteY2" fmla="*/ 1336415 h 1336415"/>
                  <a:gd name="connsiteX3" fmla="*/ 0 w 50232"/>
                  <a:gd name="connsiteY3" fmla="*/ 1336415 h 1336415"/>
                  <a:gd name="connsiteX4" fmla="*/ 0 w 50232"/>
                  <a:gd name="connsiteY4" fmla="*/ 0 h 1336415"/>
                  <a:gd name="connsiteX0" fmla="*/ 0 w 50232"/>
                  <a:gd name="connsiteY0" fmla="*/ 0 h 1336415"/>
                  <a:gd name="connsiteX1" fmla="*/ 50232 w 50232"/>
                  <a:gd name="connsiteY1" fmla="*/ 0 h 1336415"/>
                  <a:gd name="connsiteX2" fmla="*/ 50232 w 50232"/>
                  <a:gd name="connsiteY2" fmla="*/ 1336415 h 1336415"/>
                  <a:gd name="connsiteX3" fmla="*/ 7144 w 50232"/>
                  <a:gd name="connsiteY3" fmla="*/ 1272121 h 1336415"/>
                  <a:gd name="connsiteX4" fmla="*/ 0 w 50232"/>
                  <a:gd name="connsiteY4" fmla="*/ 0 h 1336415"/>
                  <a:gd name="connsiteX0" fmla="*/ 3137 w 53369"/>
                  <a:gd name="connsiteY0" fmla="*/ 0 h 1336415"/>
                  <a:gd name="connsiteX1" fmla="*/ 53369 w 53369"/>
                  <a:gd name="connsiteY1" fmla="*/ 0 h 1336415"/>
                  <a:gd name="connsiteX2" fmla="*/ 53369 w 53369"/>
                  <a:gd name="connsiteY2" fmla="*/ 1336415 h 1336415"/>
                  <a:gd name="connsiteX3" fmla="*/ 10281 w 53369"/>
                  <a:gd name="connsiteY3" fmla="*/ 1272121 h 1336415"/>
                  <a:gd name="connsiteX4" fmla="*/ 6481 w 53369"/>
                  <a:gd name="connsiteY4" fmla="*/ 628116 h 1336415"/>
                  <a:gd name="connsiteX5" fmla="*/ 3137 w 53369"/>
                  <a:gd name="connsiteY5" fmla="*/ 0 h 1336415"/>
                  <a:gd name="connsiteX0" fmla="*/ 2863 w 53095"/>
                  <a:gd name="connsiteY0" fmla="*/ 0 h 1336415"/>
                  <a:gd name="connsiteX1" fmla="*/ 53095 w 53095"/>
                  <a:gd name="connsiteY1" fmla="*/ 0 h 1336415"/>
                  <a:gd name="connsiteX2" fmla="*/ 53095 w 53095"/>
                  <a:gd name="connsiteY2" fmla="*/ 1336415 h 1336415"/>
                  <a:gd name="connsiteX3" fmla="*/ 10007 w 53095"/>
                  <a:gd name="connsiteY3" fmla="*/ 1272121 h 1336415"/>
                  <a:gd name="connsiteX4" fmla="*/ 6207 w 53095"/>
                  <a:gd name="connsiteY4" fmla="*/ 628116 h 1336415"/>
                  <a:gd name="connsiteX5" fmla="*/ 6208 w 53095"/>
                  <a:gd name="connsiteY5" fmla="*/ 628116 h 1336415"/>
                  <a:gd name="connsiteX6" fmla="*/ 2863 w 53095"/>
                  <a:gd name="connsiteY6" fmla="*/ 0 h 1336415"/>
                  <a:gd name="connsiteX0" fmla="*/ 6567 w 56799"/>
                  <a:gd name="connsiteY0" fmla="*/ 0 h 1336415"/>
                  <a:gd name="connsiteX1" fmla="*/ 56799 w 56799"/>
                  <a:gd name="connsiteY1" fmla="*/ 0 h 1336415"/>
                  <a:gd name="connsiteX2" fmla="*/ 56799 w 56799"/>
                  <a:gd name="connsiteY2" fmla="*/ 1336415 h 1336415"/>
                  <a:gd name="connsiteX3" fmla="*/ 13711 w 56799"/>
                  <a:gd name="connsiteY3" fmla="*/ 1272121 h 1336415"/>
                  <a:gd name="connsiteX4" fmla="*/ 9911 w 56799"/>
                  <a:gd name="connsiteY4" fmla="*/ 628116 h 1336415"/>
                  <a:gd name="connsiteX5" fmla="*/ 387 w 56799"/>
                  <a:gd name="connsiteY5" fmla="*/ 628116 h 1336415"/>
                  <a:gd name="connsiteX6" fmla="*/ 6567 w 56799"/>
                  <a:gd name="connsiteY6" fmla="*/ 0 h 1336415"/>
                  <a:gd name="connsiteX0" fmla="*/ 20486 w 56430"/>
                  <a:gd name="connsiteY0" fmla="*/ 183356 h 1336415"/>
                  <a:gd name="connsiteX1" fmla="*/ 56430 w 56430"/>
                  <a:gd name="connsiteY1" fmla="*/ 0 h 1336415"/>
                  <a:gd name="connsiteX2" fmla="*/ 56430 w 56430"/>
                  <a:gd name="connsiteY2" fmla="*/ 1336415 h 1336415"/>
                  <a:gd name="connsiteX3" fmla="*/ 13342 w 56430"/>
                  <a:gd name="connsiteY3" fmla="*/ 1272121 h 1336415"/>
                  <a:gd name="connsiteX4" fmla="*/ 9542 w 56430"/>
                  <a:gd name="connsiteY4" fmla="*/ 628116 h 1336415"/>
                  <a:gd name="connsiteX5" fmla="*/ 18 w 56430"/>
                  <a:gd name="connsiteY5" fmla="*/ 628116 h 1336415"/>
                  <a:gd name="connsiteX6" fmla="*/ 20486 w 56430"/>
                  <a:gd name="connsiteY6" fmla="*/ 183356 h 1336415"/>
                  <a:gd name="connsiteX0" fmla="*/ 11716 w 47660"/>
                  <a:gd name="connsiteY0" fmla="*/ 183356 h 1336415"/>
                  <a:gd name="connsiteX1" fmla="*/ 47660 w 47660"/>
                  <a:gd name="connsiteY1" fmla="*/ 0 h 1336415"/>
                  <a:gd name="connsiteX2" fmla="*/ 47660 w 47660"/>
                  <a:gd name="connsiteY2" fmla="*/ 1336415 h 1336415"/>
                  <a:gd name="connsiteX3" fmla="*/ 4572 w 47660"/>
                  <a:gd name="connsiteY3" fmla="*/ 1272121 h 1336415"/>
                  <a:gd name="connsiteX4" fmla="*/ 772 w 47660"/>
                  <a:gd name="connsiteY4" fmla="*/ 628116 h 1336415"/>
                  <a:gd name="connsiteX5" fmla="*/ 3155 w 47660"/>
                  <a:gd name="connsiteY5" fmla="*/ 685266 h 1336415"/>
                  <a:gd name="connsiteX6" fmla="*/ 11716 w 47660"/>
                  <a:gd name="connsiteY6" fmla="*/ 183356 h 1336415"/>
                  <a:gd name="connsiteX0" fmla="*/ 11716 w 47660"/>
                  <a:gd name="connsiteY0" fmla="*/ 183356 h 1336415"/>
                  <a:gd name="connsiteX1" fmla="*/ 15060 w 47660"/>
                  <a:gd name="connsiteY1" fmla="*/ 30422 h 1336415"/>
                  <a:gd name="connsiteX2" fmla="*/ 47660 w 47660"/>
                  <a:gd name="connsiteY2" fmla="*/ 0 h 1336415"/>
                  <a:gd name="connsiteX3" fmla="*/ 47660 w 47660"/>
                  <a:gd name="connsiteY3" fmla="*/ 1336415 h 1336415"/>
                  <a:gd name="connsiteX4" fmla="*/ 4572 w 47660"/>
                  <a:gd name="connsiteY4" fmla="*/ 1272121 h 1336415"/>
                  <a:gd name="connsiteX5" fmla="*/ 772 w 47660"/>
                  <a:gd name="connsiteY5" fmla="*/ 628116 h 1336415"/>
                  <a:gd name="connsiteX6" fmla="*/ 3155 w 47660"/>
                  <a:gd name="connsiteY6" fmla="*/ 685266 h 1336415"/>
                  <a:gd name="connsiteX7" fmla="*/ 11716 w 47660"/>
                  <a:gd name="connsiteY7" fmla="*/ 183356 h 1336415"/>
                  <a:gd name="connsiteX0" fmla="*/ 9598 w 45542"/>
                  <a:gd name="connsiteY0" fmla="*/ 183356 h 1336415"/>
                  <a:gd name="connsiteX1" fmla="*/ 12942 w 45542"/>
                  <a:gd name="connsiteY1" fmla="*/ 30422 h 1336415"/>
                  <a:gd name="connsiteX2" fmla="*/ 45542 w 45542"/>
                  <a:gd name="connsiteY2" fmla="*/ 0 h 1336415"/>
                  <a:gd name="connsiteX3" fmla="*/ 45542 w 45542"/>
                  <a:gd name="connsiteY3" fmla="*/ 1336415 h 1336415"/>
                  <a:gd name="connsiteX4" fmla="*/ 2454 w 45542"/>
                  <a:gd name="connsiteY4" fmla="*/ 1272121 h 1336415"/>
                  <a:gd name="connsiteX5" fmla="*/ 8179 w 45542"/>
                  <a:gd name="connsiteY5" fmla="*/ 556678 h 1336415"/>
                  <a:gd name="connsiteX6" fmla="*/ 1037 w 45542"/>
                  <a:gd name="connsiteY6" fmla="*/ 685266 h 1336415"/>
                  <a:gd name="connsiteX7" fmla="*/ 9598 w 45542"/>
                  <a:gd name="connsiteY7" fmla="*/ 183356 h 1336415"/>
                  <a:gd name="connsiteX0" fmla="*/ 8674 w 44618"/>
                  <a:gd name="connsiteY0" fmla="*/ 183356 h 1336415"/>
                  <a:gd name="connsiteX1" fmla="*/ 12018 w 44618"/>
                  <a:gd name="connsiteY1" fmla="*/ 30422 h 1336415"/>
                  <a:gd name="connsiteX2" fmla="*/ 44618 w 44618"/>
                  <a:gd name="connsiteY2" fmla="*/ 0 h 1336415"/>
                  <a:gd name="connsiteX3" fmla="*/ 44618 w 44618"/>
                  <a:gd name="connsiteY3" fmla="*/ 1336415 h 1336415"/>
                  <a:gd name="connsiteX4" fmla="*/ 20580 w 44618"/>
                  <a:gd name="connsiteY4" fmla="*/ 1238784 h 1336415"/>
                  <a:gd name="connsiteX5" fmla="*/ 7255 w 44618"/>
                  <a:gd name="connsiteY5" fmla="*/ 556678 h 1336415"/>
                  <a:gd name="connsiteX6" fmla="*/ 113 w 44618"/>
                  <a:gd name="connsiteY6" fmla="*/ 685266 h 1336415"/>
                  <a:gd name="connsiteX7" fmla="*/ 8674 w 44618"/>
                  <a:gd name="connsiteY7" fmla="*/ 183356 h 1336415"/>
                  <a:gd name="connsiteX0" fmla="*/ 8572 w 44516"/>
                  <a:gd name="connsiteY0" fmla="*/ 183356 h 1336415"/>
                  <a:gd name="connsiteX1" fmla="*/ 11916 w 44516"/>
                  <a:gd name="connsiteY1" fmla="*/ 30422 h 1336415"/>
                  <a:gd name="connsiteX2" fmla="*/ 44516 w 44516"/>
                  <a:gd name="connsiteY2" fmla="*/ 0 h 1336415"/>
                  <a:gd name="connsiteX3" fmla="*/ 44516 w 44516"/>
                  <a:gd name="connsiteY3" fmla="*/ 1336415 h 1336415"/>
                  <a:gd name="connsiteX4" fmla="*/ 20478 w 44516"/>
                  <a:gd name="connsiteY4" fmla="*/ 1238784 h 1336415"/>
                  <a:gd name="connsiteX5" fmla="*/ 7153 w 44516"/>
                  <a:gd name="connsiteY5" fmla="*/ 556678 h 1336415"/>
                  <a:gd name="connsiteX6" fmla="*/ 11 w 44516"/>
                  <a:gd name="connsiteY6" fmla="*/ 685266 h 1336415"/>
                  <a:gd name="connsiteX7" fmla="*/ 11916 w 44516"/>
                  <a:gd name="connsiteY7" fmla="*/ 330459 h 1336415"/>
                  <a:gd name="connsiteX8" fmla="*/ 8572 w 44516"/>
                  <a:gd name="connsiteY8" fmla="*/ 183356 h 1336415"/>
                  <a:gd name="connsiteX0" fmla="*/ 8572 w 44516"/>
                  <a:gd name="connsiteY0" fmla="*/ 231515 h 1384574"/>
                  <a:gd name="connsiteX1" fmla="*/ 16679 w 44516"/>
                  <a:gd name="connsiteY1" fmla="*/ 0 h 1384574"/>
                  <a:gd name="connsiteX2" fmla="*/ 44516 w 44516"/>
                  <a:gd name="connsiteY2" fmla="*/ 48159 h 1384574"/>
                  <a:gd name="connsiteX3" fmla="*/ 44516 w 44516"/>
                  <a:gd name="connsiteY3" fmla="*/ 1384574 h 1384574"/>
                  <a:gd name="connsiteX4" fmla="*/ 20478 w 44516"/>
                  <a:gd name="connsiteY4" fmla="*/ 1286943 h 1384574"/>
                  <a:gd name="connsiteX5" fmla="*/ 7153 w 44516"/>
                  <a:gd name="connsiteY5" fmla="*/ 604837 h 1384574"/>
                  <a:gd name="connsiteX6" fmla="*/ 11 w 44516"/>
                  <a:gd name="connsiteY6" fmla="*/ 733425 h 1384574"/>
                  <a:gd name="connsiteX7" fmla="*/ 11916 w 44516"/>
                  <a:gd name="connsiteY7" fmla="*/ 378618 h 1384574"/>
                  <a:gd name="connsiteX8" fmla="*/ 8572 w 44516"/>
                  <a:gd name="connsiteY8" fmla="*/ 231515 h 1384574"/>
                  <a:gd name="connsiteX0" fmla="*/ 8572 w 44516"/>
                  <a:gd name="connsiteY0" fmla="*/ 231515 h 1384574"/>
                  <a:gd name="connsiteX1" fmla="*/ 16679 w 44516"/>
                  <a:gd name="connsiteY1" fmla="*/ 0 h 1384574"/>
                  <a:gd name="connsiteX2" fmla="*/ 44516 w 44516"/>
                  <a:gd name="connsiteY2" fmla="*/ 100546 h 1384574"/>
                  <a:gd name="connsiteX3" fmla="*/ 44516 w 44516"/>
                  <a:gd name="connsiteY3" fmla="*/ 1384574 h 1384574"/>
                  <a:gd name="connsiteX4" fmla="*/ 20478 w 44516"/>
                  <a:gd name="connsiteY4" fmla="*/ 1286943 h 1384574"/>
                  <a:gd name="connsiteX5" fmla="*/ 7153 w 44516"/>
                  <a:gd name="connsiteY5" fmla="*/ 604837 h 1384574"/>
                  <a:gd name="connsiteX6" fmla="*/ 11 w 44516"/>
                  <a:gd name="connsiteY6" fmla="*/ 733425 h 1384574"/>
                  <a:gd name="connsiteX7" fmla="*/ 11916 w 44516"/>
                  <a:gd name="connsiteY7" fmla="*/ 378618 h 1384574"/>
                  <a:gd name="connsiteX8" fmla="*/ 8572 w 44516"/>
                  <a:gd name="connsiteY8" fmla="*/ 231515 h 1384574"/>
                  <a:gd name="connsiteX0" fmla="*/ 8572 w 53700"/>
                  <a:gd name="connsiteY0" fmla="*/ 231515 h 1384574"/>
                  <a:gd name="connsiteX1" fmla="*/ 16679 w 53700"/>
                  <a:gd name="connsiteY1" fmla="*/ 0 h 1384574"/>
                  <a:gd name="connsiteX2" fmla="*/ 44516 w 53700"/>
                  <a:gd name="connsiteY2" fmla="*/ 100546 h 1384574"/>
                  <a:gd name="connsiteX3" fmla="*/ 44516 w 53700"/>
                  <a:gd name="connsiteY3" fmla="*/ 1384574 h 1384574"/>
                  <a:gd name="connsiteX4" fmla="*/ 20478 w 53700"/>
                  <a:gd name="connsiteY4" fmla="*/ 1286943 h 1384574"/>
                  <a:gd name="connsiteX5" fmla="*/ 7153 w 53700"/>
                  <a:gd name="connsiteY5" fmla="*/ 604837 h 1384574"/>
                  <a:gd name="connsiteX6" fmla="*/ 11 w 53700"/>
                  <a:gd name="connsiteY6" fmla="*/ 733425 h 1384574"/>
                  <a:gd name="connsiteX7" fmla="*/ 11916 w 53700"/>
                  <a:gd name="connsiteY7" fmla="*/ 378618 h 1384574"/>
                  <a:gd name="connsiteX8" fmla="*/ 8572 w 53700"/>
                  <a:gd name="connsiteY8" fmla="*/ 231515 h 1384574"/>
                  <a:gd name="connsiteX0" fmla="*/ 8572 w 44516"/>
                  <a:gd name="connsiteY0" fmla="*/ 241859 h 1394918"/>
                  <a:gd name="connsiteX1" fmla="*/ 16679 w 44516"/>
                  <a:gd name="connsiteY1" fmla="*/ 10344 h 1394918"/>
                  <a:gd name="connsiteX2" fmla="*/ 23822 w 44516"/>
                  <a:gd name="connsiteY2" fmla="*/ 60350 h 1394918"/>
                  <a:gd name="connsiteX3" fmla="*/ 44516 w 44516"/>
                  <a:gd name="connsiteY3" fmla="*/ 110890 h 1394918"/>
                  <a:gd name="connsiteX4" fmla="*/ 44516 w 44516"/>
                  <a:gd name="connsiteY4" fmla="*/ 1394918 h 1394918"/>
                  <a:gd name="connsiteX5" fmla="*/ 20478 w 44516"/>
                  <a:gd name="connsiteY5" fmla="*/ 1297287 h 1394918"/>
                  <a:gd name="connsiteX6" fmla="*/ 7153 w 44516"/>
                  <a:gd name="connsiteY6" fmla="*/ 615181 h 1394918"/>
                  <a:gd name="connsiteX7" fmla="*/ 11 w 44516"/>
                  <a:gd name="connsiteY7" fmla="*/ 743769 h 1394918"/>
                  <a:gd name="connsiteX8" fmla="*/ 11916 w 44516"/>
                  <a:gd name="connsiteY8" fmla="*/ 388962 h 1394918"/>
                  <a:gd name="connsiteX9" fmla="*/ 8572 w 44516"/>
                  <a:gd name="connsiteY9" fmla="*/ 241859 h 1394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4516" h="1394918">
                    <a:moveTo>
                      <a:pt x="8572" y="241859"/>
                    </a:moveTo>
                    <a:cubicBezTo>
                      <a:pt x="12862" y="217075"/>
                      <a:pt x="12389" y="35128"/>
                      <a:pt x="16679" y="10344"/>
                    </a:cubicBezTo>
                    <a:cubicBezTo>
                      <a:pt x="21205" y="-23479"/>
                      <a:pt x="19183" y="43592"/>
                      <a:pt x="23822" y="60350"/>
                    </a:cubicBezTo>
                    <a:cubicBezTo>
                      <a:pt x="28461" y="77108"/>
                      <a:pt x="43051" y="-115110"/>
                      <a:pt x="44516" y="110890"/>
                    </a:cubicBezTo>
                    <a:lnTo>
                      <a:pt x="44516" y="1394918"/>
                    </a:lnTo>
                    <a:lnTo>
                      <a:pt x="20478" y="1297287"/>
                    </a:lnTo>
                    <a:cubicBezTo>
                      <a:pt x="12267" y="1180428"/>
                      <a:pt x="8344" y="827201"/>
                      <a:pt x="7153" y="615181"/>
                    </a:cubicBezTo>
                    <a:cubicBezTo>
                      <a:pt x="6520" y="507847"/>
                      <a:pt x="568" y="848455"/>
                      <a:pt x="11" y="743769"/>
                    </a:cubicBezTo>
                    <a:cubicBezTo>
                      <a:pt x="-386" y="706066"/>
                      <a:pt x="10489" y="472614"/>
                      <a:pt x="11916" y="388962"/>
                    </a:cubicBezTo>
                    <a:cubicBezTo>
                      <a:pt x="13343" y="305310"/>
                      <a:pt x="7381" y="291865"/>
                      <a:pt x="8572" y="241859"/>
                    </a:cubicBezTo>
                    <a:close/>
                  </a:path>
                </a:pathLst>
              </a:custGeom>
              <a:pattFill prst="lgConfetti">
                <a:fgClr>
                  <a:schemeClr val="accent1">
                    <a:lumMod val="40000"/>
                    <a:lumOff val="60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>
                <a:glow rad="76200">
                  <a:schemeClr val="accent1">
                    <a:alpha val="25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538" name="Zylinder 537"/>
              <p:cNvSpPr>
                <a:spLocks noChangeArrowheads="1"/>
              </p:cNvSpPr>
              <p:nvPr/>
            </p:nvSpPr>
            <p:spPr bwMode="auto">
              <a:xfrm>
                <a:off x="3270751" y="1080000"/>
                <a:ext cx="145293" cy="539283"/>
              </a:xfrm>
              <a:prstGeom prst="can">
                <a:avLst>
                  <a:gd name="adj" fmla="val 44675"/>
                </a:avLst>
              </a:prstGeom>
              <a:solidFill>
                <a:schemeClr val="bg2">
                  <a:lumMod val="75000"/>
                </a:schemeClr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539" name="Gruppieren 538"/>
              <p:cNvGrpSpPr/>
              <p:nvPr/>
            </p:nvGrpSpPr>
            <p:grpSpPr>
              <a:xfrm>
                <a:off x="1403999" y="4054708"/>
                <a:ext cx="6912767" cy="68318"/>
                <a:chOff x="3407411" y="5667776"/>
                <a:chExt cx="4981013" cy="68318"/>
              </a:xfrm>
            </p:grpSpPr>
            <p:grpSp>
              <p:nvGrpSpPr>
                <p:cNvPr id="777" name="Gruppieren 776"/>
                <p:cNvGrpSpPr/>
                <p:nvPr/>
              </p:nvGrpSpPr>
              <p:grpSpPr>
                <a:xfrm>
                  <a:off x="3407411" y="5667776"/>
                  <a:ext cx="830169" cy="68318"/>
                  <a:chOff x="1115616" y="2780928"/>
                  <a:chExt cx="432048" cy="72008"/>
                </a:xfrm>
              </p:grpSpPr>
              <p:sp>
                <p:nvSpPr>
                  <p:cNvPr id="798" name="Rechteck 797"/>
                  <p:cNvSpPr/>
                  <p:nvPr/>
                </p:nvSpPr>
                <p:spPr>
                  <a:xfrm>
                    <a:off x="1115616" y="2780928"/>
                    <a:ext cx="432048" cy="72008"/>
                  </a:xfrm>
                  <a:prstGeom prst="rect">
                    <a:avLst/>
                  </a:prstGeom>
                  <a:noFill/>
                  <a:ln w="222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de-DE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799" name="Gerade Verbindung 798"/>
                  <p:cNvCxnSpPr/>
                  <p:nvPr/>
                </p:nvCxnSpPr>
                <p:spPr>
                  <a:xfrm>
                    <a:off x="1115616" y="2780928"/>
                    <a:ext cx="432048" cy="72008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0" name="Gerade Verbindung 799"/>
                  <p:cNvCxnSpPr/>
                  <p:nvPr/>
                </p:nvCxnSpPr>
                <p:spPr>
                  <a:xfrm flipV="1">
                    <a:off x="1115616" y="2780928"/>
                    <a:ext cx="432048" cy="72008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78" name="Gruppieren 777"/>
                <p:cNvGrpSpPr/>
                <p:nvPr/>
              </p:nvGrpSpPr>
              <p:grpSpPr>
                <a:xfrm>
                  <a:off x="4237580" y="5667776"/>
                  <a:ext cx="830169" cy="68318"/>
                  <a:chOff x="1115616" y="2780928"/>
                  <a:chExt cx="432048" cy="72008"/>
                </a:xfrm>
              </p:grpSpPr>
              <p:sp>
                <p:nvSpPr>
                  <p:cNvPr id="795" name="Rechteck 794"/>
                  <p:cNvSpPr/>
                  <p:nvPr/>
                </p:nvSpPr>
                <p:spPr>
                  <a:xfrm>
                    <a:off x="1115616" y="2780928"/>
                    <a:ext cx="432048" cy="72008"/>
                  </a:xfrm>
                  <a:prstGeom prst="rect">
                    <a:avLst/>
                  </a:prstGeom>
                  <a:noFill/>
                  <a:ln w="222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de-DE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796" name="Gerade Verbindung 795"/>
                  <p:cNvCxnSpPr/>
                  <p:nvPr/>
                </p:nvCxnSpPr>
                <p:spPr>
                  <a:xfrm>
                    <a:off x="1115616" y="2780928"/>
                    <a:ext cx="432048" cy="72008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7" name="Gerade Verbindung 796"/>
                  <p:cNvCxnSpPr/>
                  <p:nvPr/>
                </p:nvCxnSpPr>
                <p:spPr>
                  <a:xfrm flipV="1">
                    <a:off x="1115616" y="2780928"/>
                    <a:ext cx="432048" cy="72008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79" name="Gruppieren 778"/>
                <p:cNvGrpSpPr/>
                <p:nvPr/>
              </p:nvGrpSpPr>
              <p:grpSpPr>
                <a:xfrm>
                  <a:off x="5067749" y="5667776"/>
                  <a:ext cx="830169" cy="68318"/>
                  <a:chOff x="1115616" y="2780928"/>
                  <a:chExt cx="432048" cy="72008"/>
                </a:xfrm>
              </p:grpSpPr>
              <p:sp>
                <p:nvSpPr>
                  <p:cNvPr id="792" name="Rechteck 791"/>
                  <p:cNvSpPr/>
                  <p:nvPr/>
                </p:nvSpPr>
                <p:spPr>
                  <a:xfrm>
                    <a:off x="1115616" y="2780928"/>
                    <a:ext cx="432048" cy="72008"/>
                  </a:xfrm>
                  <a:prstGeom prst="rect">
                    <a:avLst/>
                  </a:prstGeom>
                  <a:noFill/>
                  <a:ln w="222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de-DE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793" name="Gerade Verbindung 792"/>
                  <p:cNvCxnSpPr/>
                  <p:nvPr/>
                </p:nvCxnSpPr>
                <p:spPr>
                  <a:xfrm>
                    <a:off x="1115616" y="2780928"/>
                    <a:ext cx="432048" cy="72008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4" name="Gerade Verbindung 793"/>
                  <p:cNvCxnSpPr/>
                  <p:nvPr/>
                </p:nvCxnSpPr>
                <p:spPr>
                  <a:xfrm flipV="1">
                    <a:off x="1115616" y="2780928"/>
                    <a:ext cx="432048" cy="72008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80" name="Gruppieren 779"/>
                <p:cNvGrpSpPr/>
                <p:nvPr/>
              </p:nvGrpSpPr>
              <p:grpSpPr>
                <a:xfrm>
                  <a:off x="5897918" y="5667776"/>
                  <a:ext cx="830169" cy="68318"/>
                  <a:chOff x="1115616" y="2780928"/>
                  <a:chExt cx="432048" cy="72008"/>
                </a:xfrm>
              </p:grpSpPr>
              <p:sp>
                <p:nvSpPr>
                  <p:cNvPr id="789" name="Rechteck 788"/>
                  <p:cNvSpPr/>
                  <p:nvPr/>
                </p:nvSpPr>
                <p:spPr>
                  <a:xfrm>
                    <a:off x="1115616" y="2780928"/>
                    <a:ext cx="432048" cy="72008"/>
                  </a:xfrm>
                  <a:prstGeom prst="rect">
                    <a:avLst/>
                  </a:prstGeom>
                  <a:noFill/>
                  <a:ln w="222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de-DE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790" name="Gerade Verbindung 789"/>
                  <p:cNvCxnSpPr/>
                  <p:nvPr/>
                </p:nvCxnSpPr>
                <p:spPr>
                  <a:xfrm>
                    <a:off x="1115616" y="2780928"/>
                    <a:ext cx="432048" cy="72008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1" name="Gerade Verbindung 790"/>
                  <p:cNvCxnSpPr/>
                  <p:nvPr/>
                </p:nvCxnSpPr>
                <p:spPr>
                  <a:xfrm flipV="1">
                    <a:off x="1115616" y="2780928"/>
                    <a:ext cx="432048" cy="72008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81" name="Gruppieren 780"/>
                <p:cNvGrpSpPr/>
                <p:nvPr/>
              </p:nvGrpSpPr>
              <p:grpSpPr>
                <a:xfrm>
                  <a:off x="6728086" y="5667776"/>
                  <a:ext cx="830169" cy="68318"/>
                  <a:chOff x="1115616" y="2780928"/>
                  <a:chExt cx="432048" cy="72008"/>
                </a:xfrm>
              </p:grpSpPr>
              <p:sp>
                <p:nvSpPr>
                  <p:cNvPr id="786" name="Rechteck 785"/>
                  <p:cNvSpPr/>
                  <p:nvPr/>
                </p:nvSpPr>
                <p:spPr>
                  <a:xfrm>
                    <a:off x="1115616" y="2780928"/>
                    <a:ext cx="432048" cy="72008"/>
                  </a:xfrm>
                  <a:prstGeom prst="rect">
                    <a:avLst/>
                  </a:prstGeom>
                  <a:noFill/>
                  <a:ln w="222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de-DE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787" name="Gerade Verbindung 786"/>
                  <p:cNvCxnSpPr/>
                  <p:nvPr/>
                </p:nvCxnSpPr>
                <p:spPr>
                  <a:xfrm>
                    <a:off x="1115616" y="2780928"/>
                    <a:ext cx="432048" cy="72008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8" name="Gerade Verbindung 787"/>
                  <p:cNvCxnSpPr/>
                  <p:nvPr/>
                </p:nvCxnSpPr>
                <p:spPr>
                  <a:xfrm flipV="1">
                    <a:off x="1115616" y="2780928"/>
                    <a:ext cx="432048" cy="72008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82" name="Gruppieren 781"/>
                <p:cNvGrpSpPr/>
                <p:nvPr/>
              </p:nvGrpSpPr>
              <p:grpSpPr>
                <a:xfrm>
                  <a:off x="7558255" y="5667776"/>
                  <a:ext cx="830169" cy="68318"/>
                  <a:chOff x="1115616" y="2780928"/>
                  <a:chExt cx="432048" cy="72008"/>
                </a:xfrm>
              </p:grpSpPr>
              <p:sp>
                <p:nvSpPr>
                  <p:cNvPr id="783" name="Rechteck 782"/>
                  <p:cNvSpPr/>
                  <p:nvPr/>
                </p:nvSpPr>
                <p:spPr>
                  <a:xfrm>
                    <a:off x="1115616" y="2780928"/>
                    <a:ext cx="432048" cy="72008"/>
                  </a:xfrm>
                  <a:prstGeom prst="rect">
                    <a:avLst/>
                  </a:prstGeom>
                  <a:noFill/>
                  <a:ln w="222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de-DE"/>
                    </a:defPPr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784" name="Gerade Verbindung 783"/>
                  <p:cNvCxnSpPr/>
                  <p:nvPr/>
                </p:nvCxnSpPr>
                <p:spPr>
                  <a:xfrm>
                    <a:off x="1115616" y="2780928"/>
                    <a:ext cx="432048" cy="72008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5" name="Gerade Verbindung 784"/>
                  <p:cNvCxnSpPr/>
                  <p:nvPr/>
                </p:nvCxnSpPr>
                <p:spPr>
                  <a:xfrm flipV="1">
                    <a:off x="1115616" y="2780928"/>
                    <a:ext cx="432048" cy="72008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540" name="Rechteck 539"/>
              <p:cNvSpPr/>
              <p:nvPr/>
            </p:nvSpPr>
            <p:spPr bwMode="auto">
              <a:xfrm>
                <a:off x="1550940" y="3903507"/>
                <a:ext cx="288031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541" name="Rechteck 540"/>
              <p:cNvSpPr/>
              <p:nvPr/>
            </p:nvSpPr>
            <p:spPr bwMode="auto">
              <a:xfrm>
                <a:off x="2274789" y="3903507"/>
                <a:ext cx="569019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542" name="Rechteck 541"/>
              <p:cNvSpPr/>
              <p:nvPr/>
            </p:nvSpPr>
            <p:spPr bwMode="auto">
              <a:xfrm>
                <a:off x="5299125" y="3903507"/>
                <a:ext cx="569019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543" name="Rechteck 542"/>
              <p:cNvSpPr/>
              <p:nvPr/>
            </p:nvSpPr>
            <p:spPr bwMode="auto">
              <a:xfrm>
                <a:off x="6379245" y="3903507"/>
                <a:ext cx="569019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544" name="Rechteck 543"/>
              <p:cNvSpPr/>
              <p:nvPr/>
            </p:nvSpPr>
            <p:spPr bwMode="auto">
              <a:xfrm>
                <a:off x="7747397" y="3903507"/>
                <a:ext cx="569019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545" name="Rechteck 544"/>
              <p:cNvSpPr/>
              <p:nvPr/>
            </p:nvSpPr>
            <p:spPr bwMode="auto">
              <a:xfrm>
                <a:off x="7092280" y="3903507"/>
                <a:ext cx="569019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546" name="Rechteck 545"/>
              <p:cNvSpPr/>
              <p:nvPr/>
            </p:nvSpPr>
            <p:spPr bwMode="auto">
              <a:xfrm>
                <a:off x="4211961" y="3903507"/>
                <a:ext cx="288031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547" name="Rechteck 546"/>
              <p:cNvSpPr/>
              <p:nvPr/>
            </p:nvSpPr>
            <p:spPr bwMode="auto">
              <a:xfrm>
                <a:off x="3855740" y="3903507"/>
                <a:ext cx="288031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548" name="Rechteck 547"/>
              <p:cNvSpPr/>
              <p:nvPr/>
            </p:nvSpPr>
            <p:spPr bwMode="auto">
              <a:xfrm>
                <a:off x="1888134" y="3903507"/>
                <a:ext cx="288031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549" name="Rechteck 548"/>
              <p:cNvSpPr/>
              <p:nvPr/>
            </p:nvSpPr>
            <p:spPr bwMode="auto">
              <a:xfrm>
                <a:off x="1550940" y="3752307"/>
                <a:ext cx="288031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550" name="Rechteck 549"/>
              <p:cNvSpPr/>
              <p:nvPr/>
            </p:nvSpPr>
            <p:spPr bwMode="auto">
              <a:xfrm>
                <a:off x="2274789" y="3752307"/>
                <a:ext cx="569019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551" name="Rechteck 550"/>
              <p:cNvSpPr/>
              <p:nvPr/>
            </p:nvSpPr>
            <p:spPr bwMode="auto">
              <a:xfrm>
                <a:off x="5299125" y="3752307"/>
                <a:ext cx="569019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552" name="Rechteck 551"/>
              <p:cNvSpPr/>
              <p:nvPr/>
            </p:nvSpPr>
            <p:spPr bwMode="auto">
              <a:xfrm>
                <a:off x="6379245" y="3752307"/>
                <a:ext cx="569019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553" name="Rechteck 552"/>
              <p:cNvSpPr/>
              <p:nvPr/>
            </p:nvSpPr>
            <p:spPr bwMode="auto">
              <a:xfrm>
                <a:off x="7747397" y="3752307"/>
                <a:ext cx="569019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554" name="Rechteck 553"/>
              <p:cNvSpPr/>
              <p:nvPr/>
            </p:nvSpPr>
            <p:spPr bwMode="auto">
              <a:xfrm>
                <a:off x="7092280" y="3752307"/>
                <a:ext cx="569019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555" name="Rechteck 554"/>
              <p:cNvSpPr/>
              <p:nvPr/>
            </p:nvSpPr>
            <p:spPr bwMode="auto">
              <a:xfrm>
                <a:off x="4211961" y="3752307"/>
                <a:ext cx="288031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556" name="Rechteck 555"/>
              <p:cNvSpPr/>
              <p:nvPr/>
            </p:nvSpPr>
            <p:spPr bwMode="auto">
              <a:xfrm>
                <a:off x="3855740" y="3752307"/>
                <a:ext cx="288031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557" name="Rechteck 556"/>
              <p:cNvSpPr/>
              <p:nvPr/>
            </p:nvSpPr>
            <p:spPr bwMode="auto">
              <a:xfrm>
                <a:off x="1888134" y="3752307"/>
                <a:ext cx="288031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558" name="Gruppieren 557"/>
              <p:cNvGrpSpPr/>
              <p:nvPr/>
            </p:nvGrpSpPr>
            <p:grpSpPr>
              <a:xfrm>
                <a:off x="720727" y="3143907"/>
                <a:ext cx="610913" cy="421286"/>
                <a:chOff x="784800" y="4680224"/>
                <a:chExt cx="610913" cy="421286"/>
              </a:xfrm>
            </p:grpSpPr>
            <p:sp>
              <p:nvSpPr>
                <p:cNvPr id="774" name="Rechteck 773"/>
                <p:cNvSpPr/>
                <p:nvPr/>
              </p:nvSpPr>
              <p:spPr bwMode="auto">
                <a:xfrm>
                  <a:off x="784800" y="4965974"/>
                  <a:ext cx="610913" cy="135536"/>
                </a:xfrm>
                <a:prstGeom prst="rect">
                  <a:avLst/>
                </a:prstGeom>
                <a:pattFill prst="ltVert">
                  <a:fgClr>
                    <a:schemeClr val="tx1">
                      <a:lumMod val="50000"/>
                      <a:lumOff val="50000"/>
                    </a:schemeClr>
                  </a:fgClr>
                  <a:bgClr>
                    <a:srgbClr val="FFC000"/>
                  </a:bgClr>
                </a:pattFill>
                <a:ln w="19050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wrap="none" anchor="ctr"/>
                <a:lstStyle>
                  <a:defPPr>
                    <a:defRPr lang="de-DE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75" name="Rechteck 774"/>
                <p:cNvSpPr/>
                <p:nvPr/>
              </p:nvSpPr>
              <p:spPr bwMode="auto">
                <a:xfrm>
                  <a:off x="784800" y="4829174"/>
                  <a:ext cx="610913" cy="135536"/>
                </a:xfrm>
                <a:prstGeom prst="rect">
                  <a:avLst/>
                </a:prstGeom>
                <a:pattFill prst="ltVert">
                  <a:fgClr>
                    <a:schemeClr val="tx1">
                      <a:lumMod val="50000"/>
                      <a:lumOff val="50000"/>
                    </a:schemeClr>
                  </a:fgClr>
                  <a:bgClr>
                    <a:srgbClr val="FFC000"/>
                  </a:bgClr>
                </a:pattFill>
                <a:ln w="19050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wrap="none" anchor="ctr"/>
                <a:lstStyle>
                  <a:defPPr>
                    <a:defRPr lang="de-DE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76" name="Rechteck 775"/>
                <p:cNvSpPr/>
                <p:nvPr/>
              </p:nvSpPr>
              <p:spPr bwMode="auto">
                <a:xfrm>
                  <a:off x="784800" y="4680224"/>
                  <a:ext cx="610913" cy="135536"/>
                </a:xfrm>
                <a:prstGeom prst="rect">
                  <a:avLst/>
                </a:prstGeom>
                <a:pattFill prst="ltVert">
                  <a:fgClr>
                    <a:schemeClr val="tx1">
                      <a:lumMod val="50000"/>
                      <a:lumOff val="50000"/>
                    </a:schemeClr>
                  </a:fgClr>
                  <a:bgClr>
                    <a:srgbClr val="FFC000"/>
                  </a:bgClr>
                </a:pattFill>
                <a:ln w="19050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wrap="none" anchor="ctr"/>
                <a:lstStyle>
                  <a:defPPr>
                    <a:defRPr lang="de-DE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559" name="Rechteck 558"/>
              <p:cNvSpPr/>
              <p:nvPr/>
            </p:nvSpPr>
            <p:spPr bwMode="auto">
              <a:xfrm>
                <a:off x="1550940" y="3604707"/>
                <a:ext cx="288031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560" name="Rechteck 559"/>
              <p:cNvSpPr/>
              <p:nvPr/>
            </p:nvSpPr>
            <p:spPr bwMode="auto">
              <a:xfrm>
                <a:off x="2274789" y="3604707"/>
                <a:ext cx="569019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561" name="Rechteck 560"/>
              <p:cNvSpPr/>
              <p:nvPr/>
            </p:nvSpPr>
            <p:spPr bwMode="auto">
              <a:xfrm>
                <a:off x="5299125" y="3604707"/>
                <a:ext cx="569019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562" name="Rechteck 561"/>
              <p:cNvSpPr/>
              <p:nvPr/>
            </p:nvSpPr>
            <p:spPr bwMode="auto">
              <a:xfrm>
                <a:off x="6379245" y="3604707"/>
                <a:ext cx="569019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563" name="Rechteck 562"/>
              <p:cNvSpPr/>
              <p:nvPr/>
            </p:nvSpPr>
            <p:spPr bwMode="auto">
              <a:xfrm>
                <a:off x="7747397" y="3604707"/>
                <a:ext cx="569019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564" name="Rechteck 563"/>
              <p:cNvSpPr/>
              <p:nvPr/>
            </p:nvSpPr>
            <p:spPr bwMode="auto">
              <a:xfrm>
                <a:off x="7092280" y="3604707"/>
                <a:ext cx="569019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565" name="Rechteck 564"/>
              <p:cNvSpPr/>
              <p:nvPr/>
            </p:nvSpPr>
            <p:spPr bwMode="auto">
              <a:xfrm>
                <a:off x="4211961" y="3604707"/>
                <a:ext cx="288031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566" name="Rechteck 565"/>
              <p:cNvSpPr/>
              <p:nvPr/>
            </p:nvSpPr>
            <p:spPr bwMode="auto">
              <a:xfrm>
                <a:off x="3855740" y="3604707"/>
                <a:ext cx="288031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567" name="Rechteck 566"/>
              <p:cNvSpPr/>
              <p:nvPr/>
            </p:nvSpPr>
            <p:spPr bwMode="auto">
              <a:xfrm>
                <a:off x="1888134" y="3604707"/>
                <a:ext cx="288031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568" name="Rechteck 567"/>
              <p:cNvSpPr/>
              <p:nvPr/>
            </p:nvSpPr>
            <p:spPr bwMode="auto">
              <a:xfrm>
                <a:off x="1550940" y="3453507"/>
                <a:ext cx="288031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569" name="Rechteck 568"/>
              <p:cNvSpPr/>
              <p:nvPr/>
            </p:nvSpPr>
            <p:spPr bwMode="auto">
              <a:xfrm>
                <a:off x="2274789" y="3453507"/>
                <a:ext cx="569019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570" name="Rechteck 569"/>
              <p:cNvSpPr/>
              <p:nvPr/>
            </p:nvSpPr>
            <p:spPr bwMode="auto">
              <a:xfrm>
                <a:off x="5299125" y="3453507"/>
                <a:ext cx="569019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571" name="Rechteck 570"/>
              <p:cNvSpPr/>
              <p:nvPr/>
            </p:nvSpPr>
            <p:spPr bwMode="auto">
              <a:xfrm>
                <a:off x="6379245" y="3453507"/>
                <a:ext cx="569019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572" name="Rechteck 571"/>
              <p:cNvSpPr/>
              <p:nvPr/>
            </p:nvSpPr>
            <p:spPr bwMode="auto">
              <a:xfrm>
                <a:off x="7747397" y="3453507"/>
                <a:ext cx="569019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573" name="Rechteck 572"/>
              <p:cNvSpPr/>
              <p:nvPr/>
            </p:nvSpPr>
            <p:spPr bwMode="auto">
              <a:xfrm>
                <a:off x="7092280" y="3453507"/>
                <a:ext cx="569019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574" name="Rechteck 573"/>
              <p:cNvSpPr/>
              <p:nvPr/>
            </p:nvSpPr>
            <p:spPr bwMode="auto">
              <a:xfrm>
                <a:off x="4211961" y="3453507"/>
                <a:ext cx="288031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575" name="Rechteck 574"/>
              <p:cNvSpPr/>
              <p:nvPr/>
            </p:nvSpPr>
            <p:spPr bwMode="auto">
              <a:xfrm>
                <a:off x="3855740" y="3453507"/>
                <a:ext cx="288031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576" name="Rechteck 575"/>
              <p:cNvSpPr/>
              <p:nvPr/>
            </p:nvSpPr>
            <p:spPr bwMode="auto">
              <a:xfrm>
                <a:off x="1888134" y="3453507"/>
                <a:ext cx="288031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577" name="Rechteck 576"/>
              <p:cNvSpPr/>
              <p:nvPr/>
            </p:nvSpPr>
            <p:spPr bwMode="auto">
              <a:xfrm>
                <a:off x="1550940" y="3309507"/>
                <a:ext cx="288031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578" name="Rechteck 577"/>
              <p:cNvSpPr/>
              <p:nvPr/>
            </p:nvSpPr>
            <p:spPr bwMode="auto">
              <a:xfrm>
                <a:off x="2274789" y="3309507"/>
                <a:ext cx="569019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579" name="Rechteck 578"/>
              <p:cNvSpPr/>
              <p:nvPr/>
            </p:nvSpPr>
            <p:spPr bwMode="auto">
              <a:xfrm>
                <a:off x="5299125" y="3309507"/>
                <a:ext cx="569019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580" name="Rechteck 579"/>
              <p:cNvSpPr/>
              <p:nvPr/>
            </p:nvSpPr>
            <p:spPr bwMode="auto">
              <a:xfrm>
                <a:off x="6379245" y="3309507"/>
                <a:ext cx="569019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581" name="Rechteck 580"/>
              <p:cNvSpPr/>
              <p:nvPr/>
            </p:nvSpPr>
            <p:spPr bwMode="auto">
              <a:xfrm>
                <a:off x="7747397" y="3309507"/>
                <a:ext cx="569019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582" name="Rechteck 581"/>
              <p:cNvSpPr/>
              <p:nvPr/>
            </p:nvSpPr>
            <p:spPr bwMode="auto">
              <a:xfrm>
                <a:off x="7092280" y="3309507"/>
                <a:ext cx="569019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583" name="Rechteck 582"/>
              <p:cNvSpPr/>
              <p:nvPr/>
            </p:nvSpPr>
            <p:spPr bwMode="auto">
              <a:xfrm>
                <a:off x="4211961" y="3309507"/>
                <a:ext cx="288031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584" name="Rechteck 583"/>
              <p:cNvSpPr/>
              <p:nvPr/>
            </p:nvSpPr>
            <p:spPr bwMode="auto">
              <a:xfrm>
                <a:off x="3855740" y="3309507"/>
                <a:ext cx="288031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585" name="Rechteck 584"/>
              <p:cNvSpPr/>
              <p:nvPr/>
            </p:nvSpPr>
            <p:spPr bwMode="auto">
              <a:xfrm>
                <a:off x="1888134" y="3309507"/>
                <a:ext cx="288031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586" name="Rechteck 585"/>
              <p:cNvSpPr/>
              <p:nvPr/>
            </p:nvSpPr>
            <p:spPr bwMode="auto">
              <a:xfrm>
                <a:off x="1550940" y="3158307"/>
                <a:ext cx="288031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587" name="Rechteck 586"/>
              <p:cNvSpPr/>
              <p:nvPr/>
            </p:nvSpPr>
            <p:spPr bwMode="auto">
              <a:xfrm>
                <a:off x="2274789" y="3158307"/>
                <a:ext cx="569019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588" name="Rechteck 587"/>
              <p:cNvSpPr/>
              <p:nvPr/>
            </p:nvSpPr>
            <p:spPr bwMode="auto">
              <a:xfrm>
                <a:off x="5299125" y="3158307"/>
                <a:ext cx="569019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589" name="Rechteck 588"/>
              <p:cNvSpPr/>
              <p:nvPr/>
            </p:nvSpPr>
            <p:spPr bwMode="auto">
              <a:xfrm>
                <a:off x="6379245" y="3158307"/>
                <a:ext cx="569019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590" name="Rechteck 589"/>
              <p:cNvSpPr/>
              <p:nvPr/>
            </p:nvSpPr>
            <p:spPr bwMode="auto">
              <a:xfrm>
                <a:off x="7747397" y="3158307"/>
                <a:ext cx="569019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591" name="Rechteck 590"/>
              <p:cNvSpPr/>
              <p:nvPr/>
            </p:nvSpPr>
            <p:spPr bwMode="auto">
              <a:xfrm>
                <a:off x="7092280" y="3158307"/>
                <a:ext cx="569019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592" name="Rechteck 591"/>
              <p:cNvSpPr/>
              <p:nvPr/>
            </p:nvSpPr>
            <p:spPr bwMode="auto">
              <a:xfrm>
                <a:off x="4211961" y="3158307"/>
                <a:ext cx="288031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593" name="Rechteck 592"/>
              <p:cNvSpPr/>
              <p:nvPr/>
            </p:nvSpPr>
            <p:spPr bwMode="auto">
              <a:xfrm>
                <a:off x="3855740" y="3158307"/>
                <a:ext cx="288031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594" name="Rechteck 593"/>
              <p:cNvSpPr/>
              <p:nvPr/>
            </p:nvSpPr>
            <p:spPr bwMode="auto">
              <a:xfrm>
                <a:off x="1888134" y="3158307"/>
                <a:ext cx="288031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595" name="Rechteck 4"/>
              <p:cNvSpPr/>
              <p:nvPr/>
            </p:nvSpPr>
            <p:spPr>
              <a:xfrm>
                <a:off x="2982720" y="1403259"/>
                <a:ext cx="725184" cy="2635784"/>
              </a:xfrm>
              <a:custGeom>
                <a:avLst/>
                <a:gdLst>
                  <a:gd name="connsiteX0" fmla="*/ 0 w 723850"/>
                  <a:gd name="connsiteY0" fmla="*/ 0 h 2419760"/>
                  <a:gd name="connsiteX1" fmla="*/ 723850 w 723850"/>
                  <a:gd name="connsiteY1" fmla="*/ 0 h 2419760"/>
                  <a:gd name="connsiteX2" fmla="*/ 723850 w 723850"/>
                  <a:gd name="connsiteY2" fmla="*/ 2419760 h 2419760"/>
                  <a:gd name="connsiteX3" fmla="*/ 0 w 723850"/>
                  <a:gd name="connsiteY3" fmla="*/ 2419760 h 2419760"/>
                  <a:gd name="connsiteX4" fmla="*/ 0 w 723850"/>
                  <a:gd name="connsiteY4" fmla="*/ 0 h 2419760"/>
                  <a:gd name="connsiteX0" fmla="*/ 0 w 723850"/>
                  <a:gd name="connsiteY0" fmla="*/ 0 h 2419760"/>
                  <a:gd name="connsiteX1" fmla="*/ 361405 w 723850"/>
                  <a:gd name="connsiteY1" fmla="*/ 1862 h 2419760"/>
                  <a:gd name="connsiteX2" fmla="*/ 723850 w 723850"/>
                  <a:gd name="connsiteY2" fmla="*/ 0 h 2419760"/>
                  <a:gd name="connsiteX3" fmla="*/ 723850 w 723850"/>
                  <a:gd name="connsiteY3" fmla="*/ 2419760 h 2419760"/>
                  <a:gd name="connsiteX4" fmla="*/ 0 w 723850"/>
                  <a:gd name="connsiteY4" fmla="*/ 2419760 h 2419760"/>
                  <a:gd name="connsiteX5" fmla="*/ 0 w 723850"/>
                  <a:gd name="connsiteY5" fmla="*/ 0 h 2419760"/>
                  <a:gd name="connsiteX0" fmla="*/ 0 w 723850"/>
                  <a:gd name="connsiteY0" fmla="*/ 0 h 2419760"/>
                  <a:gd name="connsiteX1" fmla="*/ 361405 w 723850"/>
                  <a:gd name="connsiteY1" fmla="*/ 1862 h 2419760"/>
                  <a:gd name="connsiteX2" fmla="*/ 602036 w 723850"/>
                  <a:gd name="connsiteY2" fmla="*/ 1862 h 2419760"/>
                  <a:gd name="connsiteX3" fmla="*/ 723850 w 723850"/>
                  <a:gd name="connsiteY3" fmla="*/ 0 h 2419760"/>
                  <a:gd name="connsiteX4" fmla="*/ 723850 w 723850"/>
                  <a:gd name="connsiteY4" fmla="*/ 2419760 h 2419760"/>
                  <a:gd name="connsiteX5" fmla="*/ 0 w 723850"/>
                  <a:gd name="connsiteY5" fmla="*/ 2419760 h 2419760"/>
                  <a:gd name="connsiteX6" fmla="*/ 0 w 723850"/>
                  <a:gd name="connsiteY6" fmla="*/ 0 h 2419760"/>
                  <a:gd name="connsiteX0" fmla="*/ 0 w 723850"/>
                  <a:gd name="connsiteY0" fmla="*/ 207754 h 2627514"/>
                  <a:gd name="connsiteX1" fmla="*/ 361405 w 723850"/>
                  <a:gd name="connsiteY1" fmla="*/ 209616 h 2627514"/>
                  <a:gd name="connsiteX2" fmla="*/ 602036 w 723850"/>
                  <a:gd name="connsiteY2" fmla="*/ 209616 h 2627514"/>
                  <a:gd name="connsiteX3" fmla="*/ 723850 w 723850"/>
                  <a:gd name="connsiteY3" fmla="*/ 207754 h 2627514"/>
                  <a:gd name="connsiteX4" fmla="*/ 723850 w 723850"/>
                  <a:gd name="connsiteY4" fmla="*/ 2627514 h 2627514"/>
                  <a:gd name="connsiteX5" fmla="*/ 0 w 723850"/>
                  <a:gd name="connsiteY5" fmla="*/ 2627514 h 2627514"/>
                  <a:gd name="connsiteX6" fmla="*/ 0 w 723850"/>
                  <a:gd name="connsiteY6" fmla="*/ 207754 h 2627514"/>
                  <a:gd name="connsiteX0" fmla="*/ 0 w 723850"/>
                  <a:gd name="connsiteY0" fmla="*/ 200269 h 2620029"/>
                  <a:gd name="connsiteX1" fmla="*/ 361405 w 723850"/>
                  <a:gd name="connsiteY1" fmla="*/ 202131 h 2620029"/>
                  <a:gd name="connsiteX2" fmla="*/ 438407 w 723850"/>
                  <a:gd name="connsiteY2" fmla="*/ 0 h 2620029"/>
                  <a:gd name="connsiteX3" fmla="*/ 602036 w 723850"/>
                  <a:gd name="connsiteY3" fmla="*/ 202131 h 2620029"/>
                  <a:gd name="connsiteX4" fmla="*/ 723850 w 723850"/>
                  <a:gd name="connsiteY4" fmla="*/ 200269 h 2620029"/>
                  <a:gd name="connsiteX5" fmla="*/ 723850 w 723850"/>
                  <a:gd name="connsiteY5" fmla="*/ 2620029 h 2620029"/>
                  <a:gd name="connsiteX6" fmla="*/ 0 w 723850"/>
                  <a:gd name="connsiteY6" fmla="*/ 2620029 h 2620029"/>
                  <a:gd name="connsiteX7" fmla="*/ 0 w 723850"/>
                  <a:gd name="connsiteY7" fmla="*/ 200269 h 2620029"/>
                  <a:gd name="connsiteX0" fmla="*/ 0 w 723850"/>
                  <a:gd name="connsiteY0" fmla="*/ 200269 h 2620029"/>
                  <a:gd name="connsiteX1" fmla="*/ 361405 w 723850"/>
                  <a:gd name="connsiteY1" fmla="*/ 202131 h 2620029"/>
                  <a:gd name="connsiteX2" fmla="*/ 438407 w 723850"/>
                  <a:gd name="connsiteY2" fmla="*/ 0 h 2620029"/>
                  <a:gd name="connsiteX3" fmla="*/ 602036 w 723850"/>
                  <a:gd name="connsiteY3" fmla="*/ 202131 h 2620029"/>
                  <a:gd name="connsiteX4" fmla="*/ 723850 w 723850"/>
                  <a:gd name="connsiteY4" fmla="*/ 200269 h 2620029"/>
                  <a:gd name="connsiteX5" fmla="*/ 723850 w 723850"/>
                  <a:gd name="connsiteY5" fmla="*/ 2620029 h 2620029"/>
                  <a:gd name="connsiteX6" fmla="*/ 0 w 723850"/>
                  <a:gd name="connsiteY6" fmla="*/ 2620029 h 2620029"/>
                  <a:gd name="connsiteX7" fmla="*/ 0 w 723850"/>
                  <a:gd name="connsiteY7" fmla="*/ 200269 h 2620029"/>
                  <a:gd name="connsiteX0" fmla="*/ 0 w 723850"/>
                  <a:gd name="connsiteY0" fmla="*/ 200269 h 2620029"/>
                  <a:gd name="connsiteX1" fmla="*/ 361405 w 723850"/>
                  <a:gd name="connsiteY1" fmla="*/ 202131 h 2620029"/>
                  <a:gd name="connsiteX2" fmla="*/ 438407 w 723850"/>
                  <a:gd name="connsiteY2" fmla="*/ 0 h 2620029"/>
                  <a:gd name="connsiteX3" fmla="*/ 602036 w 723850"/>
                  <a:gd name="connsiteY3" fmla="*/ 202131 h 2620029"/>
                  <a:gd name="connsiteX4" fmla="*/ 723850 w 723850"/>
                  <a:gd name="connsiteY4" fmla="*/ 200269 h 2620029"/>
                  <a:gd name="connsiteX5" fmla="*/ 723850 w 723850"/>
                  <a:gd name="connsiteY5" fmla="*/ 2620029 h 2620029"/>
                  <a:gd name="connsiteX6" fmla="*/ 0 w 723850"/>
                  <a:gd name="connsiteY6" fmla="*/ 2620029 h 2620029"/>
                  <a:gd name="connsiteX7" fmla="*/ 0 w 723850"/>
                  <a:gd name="connsiteY7" fmla="*/ 200269 h 2620029"/>
                  <a:gd name="connsiteX0" fmla="*/ 0 w 723850"/>
                  <a:gd name="connsiteY0" fmla="*/ 200269 h 2620029"/>
                  <a:gd name="connsiteX1" fmla="*/ 361405 w 723850"/>
                  <a:gd name="connsiteY1" fmla="*/ 202131 h 2620029"/>
                  <a:gd name="connsiteX2" fmla="*/ 438407 w 723850"/>
                  <a:gd name="connsiteY2" fmla="*/ 0 h 2620029"/>
                  <a:gd name="connsiteX3" fmla="*/ 525034 w 723850"/>
                  <a:gd name="connsiteY3" fmla="*/ 115504 h 2620029"/>
                  <a:gd name="connsiteX4" fmla="*/ 602036 w 723850"/>
                  <a:gd name="connsiteY4" fmla="*/ 202131 h 2620029"/>
                  <a:gd name="connsiteX5" fmla="*/ 723850 w 723850"/>
                  <a:gd name="connsiteY5" fmla="*/ 200269 h 2620029"/>
                  <a:gd name="connsiteX6" fmla="*/ 723850 w 723850"/>
                  <a:gd name="connsiteY6" fmla="*/ 2620029 h 2620029"/>
                  <a:gd name="connsiteX7" fmla="*/ 0 w 723850"/>
                  <a:gd name="connsiteY7" fmla="*/ 2620029 h 2620029"/>
                  <a:gd name="connsiteX8" fmla="*/ 0 w 723850"/>
                  <a:gd name="connsiteY8" fmla="*/ 200269 h 2620029"/>
                  <a:gd name="connsiteX0" fmla="*/ 0 w 765665"/>
                  <a:gd name="connsiteY0" fmla="*/ 335022 h 2754782"/>
                  <a:gd name="connsiteX1" fmla="*/ 361405 w 765665"/>
                  <a:gd name="connsiteY1" fmla="*/ 336884 h 2754782"/>
                  <a:gd name="connsiteX2" fmla="*/ 438407 w 765665"/>
                  <a:gd name="connsiteY2" fmla="*/ 134753 h 2754782"/>
                  <a:gd name="connsiteX3" fmla="*/ 765665 w 765665"/>
                  <a:gd name="connsiteY3" fmla="*/ 0 h 2754782"/>
                  <a:gd name="connsiteX4" fmla="*/ 602036 w 765665"/>
                  <a:gd name="connsiteY4" fmla="*/ 336884 h 2754782"/>
                  <a:gd name="connsiteX5" fmla="*/ 723850 w 765665"/>
                  <a:gd name="connsiteY5" fmla="*/ 335022 h 2754782"/>
                  <a:gd name="connsiteX6" fmla="*/ 723850 w 765665"/>
                  <a:gd name="connsiteY6" fmla="*/ 2754782 h 2754782"/>
                  <a:gd name="connsiteX7" fmla="*/ 0 w 765665"/>
                  <a:gd name="connsiteY7" fmla="*/ 2754782 h 2754782"/>
                  <a:gd name="connsiteX8" fmla="*/ 0 w 765665"/>
                  <a:gd name="connsiteY8" fmla="*/ 335022 h 2754782"/>
                  <a:gd name="connsiteX0" fmla="*/ 0 w 765665"/>
                  <a:gd name="connsiteY0" fmla="*/ 363899 h 2783659"/>
                  <a:gd name="connsiteX1" fmla="*/ 361405 w 765665"/>
                  <a:gd name="connsiteY1" fmla="*/ 365761 h 2783659"/>
                  <a:gd name="connsiteX2" fmla="*/ 342155 w 765665"/>
                  <a:gd name="connsiteY2" fmla="*/ 0 h 2783659"/>
                  <a:gd name="connsiteX3" fmla="*/ 765665 w 765665"/>
                  <a:gd name="connsiteY3" fmla="*/ 28877 h 2783659"/>
                  <a:gd name="connsiteX4" fmla="*/ 602036 w 765665"/>
                  <a:gd name="connsiteY4" fmla="*/ 365761 h 2783659"/>
                  <a:gd name="connsiteX5" fmla="*/ 723850 w 765665"/>
                  <a:gd name="connsiteY5" fmla="*/ 363899 h 2783659"/>
                  <a:gd name="connsiteX6" fmla="*/ 723850 w 765665"/>
                  <a:gd name="connsiteY6" fmla="*/ 2783659 h 2783659"/>
                  <a:gd name="connsiteX7" fmla="*/ 0 w 765665"/>
                  <a:gd name="connsiteY7" fmla="*/ 2783659 h 2783659"/>
                  <a:gd name="connsiteX8" fmla="*/ 0 w 765665"/>
                  <a:gd name="connsiteY8" fmla="*/ 363899 h 2783659"/>
                  <a:gd name="connsiteX0" fmla="*/ 0 w 765665"/>
                  <a:gd name="connsiteY0" fmla="*/ 363899 h 2783659"/>
                  <a:gd name="connsiteX1" fmla="*/ 265152 w 765665"/>
                  <a:gd name="connsiteY1" fmla="*/ 365761 h 2783659"/>
                  <a:gd name="connsiteX2" fmla="*/ 342155 w 765665"/>
                  <a:gd name="connsiteY2" fmla="*/ 0 h 2783659"/>
                  <a:gd name="connsiteX3" fmla="*/ 765665 w 765665"/>
                  <a:gd name="connsiteY3" fmla="*/ 28877 h 2783659"/>
                  <a:gd name="connsiteX4" fmla="*/ 602036 w 765665"/>
                  <a:gd name="connsiteY4" fmla="*/ 365761 h 2783659"/>
                  <a:gd name="connsiteX5" fmla="*/ 723850 w 765665"/>
                  <a:gd name="connsiteY5" fmla="*/ 363899 h 2783659"/>
                  <a:gd name="connsiteX6" fmla="*/ 723850 w 765665"/>
                  <a:gd name="connsiteY6" fmla="*/ 2783659 h 2783659"/>
                  <a:gd name="connsiteX7" fmla="*/ 0 w 765665"/>
                  <a:gd name="connsiteY7" fmla="*/ 2783659 h 2783659"/>
                  <a:gd name="connsiteX8" fmla="*/ 0 w 765665"/>
                  <a:gd name="connsiteY8" fmla="*/ 363899 h 2783659"/>
                  <a:gd name="connsiteX0" fmla="*/ 0 w 765665"/>
                  <a:gd name="connsiteY0" fmla="*/ 363899 h 2783659"/>
                  <a:gd name="connsiteX1" fmla="*/ 265152 w 765665"/>
                  <a:gd name="connsiteY1" fmla="*/ 365761 h 2783659"/>
                  <a:gd name="connsiteX2" fmla="*/ 342155 w 765665"/>
                  <a:gd name="connsiteY2" fmla="*/ 0 h 2783659"/>
                  <a:gd name="connsiteX3" fmla="*/ 765665 w 765665"/>
                  <a:gd name="connsiteY3" fmla="*/ 28877 h 2783659"/>
                  <a:gd name="connsiteX4" fmla="*/ 602036 w 765665"/>
                  <a:gd name="connsiteY4" fmla="*/ 365761 h 2783659"/>
                  <a:gd name="connsiteX5" fmla="*/ 723850 w 765665"/>
                  <a:gd name="connsiteY5" fmla="*/ 363899 h 2783659"/>
                  <a:gd name="connsiteX6" fmla="*/ 723850 w 765665"/>
                  <a:gd name="connsiteY6" fmla="*/ 2783659 h 2783659"/>
                  <a:gd name="connsiteX7" fmla="*/ 0 w 765665"/>
                  <a:gd name="connsiteY7" fmla="*/ 2783659 h 2783659"/>
                  <a:gd name="connsiteX8" fmla="*/ 0 w 765665"/>
                  <a:gd name="connsiteY8" fmla="*/ 363899 h 2783659"/>
                  <a:gd name="connsiteX0" fmla="*/ 0 w 765665"/>
                  <a:gd name="connsiteY0" fmla="*/ 335022 h 2754782"/>
                  <a:gd name="connsiteX1" fmla="*/ 265152 w 765665"/>
                  <a:gd name="connsiteY1" fmla="*/ 336884 h 2754782"/>
                  <a:gd name="connsiteX2" fmla="*/ 409531 w 765665"/>
                  <a:gd name="connsiteY2" fmla="*/ 192504 h 2754782"/>
                  <a:gd name="connsiteX3" fmla="*/ 765665 w 765665"/>
                  <a:gd name="connsiteY3" fmla="*/ 0 h 2754782"/>
                  <a:gd name="connsiteX4" fmla="*/ 602036 w 765665"/>
                  <a:gd name="connsiteY4" fmla="*/ 336884 h 2754782"/>
                  <a:gd name="connsiteX5" fmla="*/ 723850 w 765665"/>
                  <a:gd name="connsiteY5" fmla="*/ 335022 h 2754782"/>
                  <a:gd name="connsiteX6" fmla="*/ 723850 w 765665"/>
                  <a:gd name="connsiteY6" fmla="*/ 2754782 h 2754782"/>
                  <a:gd name="connsiteX7" fmla="*/ 0 w 765665"/>
                  <a:gd name="connsiteY7" fmla="*/ 2754782 h 2754782"/>
                  <a:gd name="connsiteX8" fmla="*/ 0 w 765665"/>
                  <a:gd name="connsiteY8" fmla="*/ 335022 h 2754782"/>
                  <a:gd name="connsiteX0" fmla="*/ 0 w 765665"/>
                  <a:gd name="connsiteY0" fmla="*/ 335022 h 2754782"/>
                  <a:gd name="connsiteX1" fmla="*/ 265152 w 765665"/>
                  <a:gd name="connsiteY1" fmla="*/ 336884 h 2754782"/>
                  <a:gd name="connsiteX2" fmla="*/ 409531 w 765665"/>
                  <a:gd name="connsiteY2" fmla="*/ 192504 h 2754782"/>
                  <a:gd name="connsiteX3" fmla="*/ 765665 w 765665"/>
                  <a:gd name="connsiteY3" fmla="*/ 0 h 2754782"/>
                  <a:gd name="connsiteX4" fmla="*/ 602036 w 765665"/>
                  <a:gd name="connsiteY4" fmla="*/ 336884 h 2754782"/>
                  <a:gd name="connsiteX5" fmla="*/ 723850 w 765665"/>
                  <a:gd name="connsiteY5" fmla="*/ 335022 h 2754782"/>
                  <a:gd name="connsiteX6" fmla="*/ 723850 w 765665"/>
                  <a:gd name="connsiteY6" fmla="*/ 2754782 h 2754782"/>
                  <a:gd name="connsiteX7" fmla="*/ 0 w 765665"/>
                  <a:gd name="connsiteY7" fmla="*/ 2754782 h 2754782"/>
                  <a:gd name="connsiteX8" fmla="*/ 0 w 765665"/>
                  <a:gd name="connsiteY8" fmla="*/ 335022 h 2754782"/>
                  <a:gd name="connsiteX0" fmla="*/ 0 w 765665"/>
                  <a:gd name="connsiteY0" fmla="*/ 335022 h 2754782"/>
                  <a:gd name="connsiteX1" fmla="*/ 265152 w 765665"/>
                  <a:gd name="connsiteY1" fmla="*/ 336884 h 2754782"/>
                  <a:gd name="connsiteX2" fmla="*/ 409531 w 765665"/>
                  <a:gd name="connsiteY2" fmla="*/ 192504 h 2754782"/>
                  <a:gd name="connsiteX3" fmla="*/ 553910 w 765665"/>
                  <a:gd name="connsiteY3" fmla="*/ 105878 h 2754782"/>
                  <a:gd name="connsiteX4" fmla="*/ 765665 w 765665"/>
                  <a:gd name="connsiteY4" fmla="*/ 0 h 2754782"/>
                  <a:gd name="connsiteX5" fmla="*/ 602036 w 765665"/>
                  <a:gd name="connsiteY5" fmla="*/ 336884 h 2754782"/>
                  <a:gd name="connsiteX6" fmla="*/ 723850 w 765665"/>
                  <a:gd name="connsiteY6" fmla="*/ 335022 h 2754782"/>
                  <a:gd name="connsiteX7" fmla="*/ 723850 w 765665"/>
                  <a:gd name="connsiteY7" fmla="*/ 2754782 h 2754782"/>
                  <a:gd name="connsiteX8" fmla="*/ 0 w 765665"/>
                  <a:gd name="connsiteY8" fmla="*/ 2754782 h 2754782"/>
                  <a:gd name="connsiteX9" fmla="*/ 0 w 765665"/>
                  <a:gd name="connsiteY9" fmla="*/ 335022 h 2754782"/>
                  <a:gd name="connsiteX0" fmla="*/ 0 w 765665"/>
                  <a:gd name="connsiteY0" fmla="*/ 335022 h 2754782"/>
                  <a:gd name="connsiteX1" fmla="*/ 265152 w 765665"/>
                  <a:gd name="connsiteY1" fmla="*/ 336884 h 2754782"/>
                  <a:gd name="connsiteX2" fmla="*/ 409531 w 765665"/>
                  <a:gd name="connsiteY2" fmla="*/ 192504 h 2754782"/>
                  <a:gd name="connsiteX3" fmla="*/ 573161 w 765665"/>
                  <a:gd name="connsiteY3" fmla="*/ 154004 h 2754782"/>
                  <a:gd name="connsiteX4" fmla="*/ 765665 w 765665"/>
                  <a:gd name="connsiteY4" fmla="*/ 0 h 2754782"/>
                  <a:gd name="connsiteX5" fmla="*/ 602036 w 765665"/>
                  <a:gd name="connsiteY5" fmla="*/ 336884 h 2754782"/>
                  <a:gd name="connsiteX6" fmla="*/ 723850 w 765665"/>
                  <a:gd name="connsiteY6" fmla="*/ 335022 h 2754782"/>
                  <a:gd name="connsiteX7" fmla="*/ 723850 w 765665"/>
                  <a:gd name="connsiteY7" fmla="*/ 2754782 h 2754782"/>
                  <a:gd name="connsiteX8" fmla="*/ 0 w 765665"/>
                  <a:gd name="connsiteY8" fmla="*/ 2754782 h 2754782"/>
                  <a:gd name="connsiteX9" fmla="*/ 0 w 765665"/>
                  <a:gd name="connsiteY9" fmla="*/ 335022 h 2754782"/>
                  <a:gd name="connsiteX0" fmla="*/ 0 w 765665"/>
                  <a:gd name="connsiteY0" fmla="*/ 335022 h 2754782"/>
                  <a:gd name="connsiteX1" fmla="*/ 265152 w 765665"/>
                  <a:gd name="connsiteY1" fmla="*/ 336884 h 2754782"/>
                  <a:gd name="connsiteX2" fmla="*/ 261893 w 765665"/>
                  <a:gd name="connsiteY2" fmla="*/ 163929 h 2754782"/>
                  <a:gd name="connsiteX3" fmla="*/ 573161 w 765665"/>
                  <a:gd name="connsiteY3" fmla="*/ 154004 h 2754782"/>
                  <a:gd name="connsiteX4" fmla="*/ 765665 w 765665"/>
                  <a:gd name="connsiteY4" fmla="*/ 0 h 2754782"/>
                  <a:gd name="connsiteX5" fmla="*/ 602036 w 765665"/>
                  <a:gd name="connsiteY5" fmla="*/ 336884 h 2754782"/>
                  <a:gd name="connsiteX6" fmla="*/ 723850 w 765665"/>
                  <a:gd name="connsiteY6" fmla="*/ 335022 h 2754782"/>
                  <a:gd name="connsiteX7" fmla="*/ 723850 w 765665"/>
                  <a:gd name="connsiteY7" fmla="*/ 2754782 h 2754782"/>
                  <a:gd name="connsiteX8" fmla="*/ 0 w 765665"/>
                  <a:gd name="connsiteY8" fmla="*/ 2754782 h 2754782"/>
                  <a:gd name="connsiteX9" fmla="*/ 0 w 765665"/>
                  <a:gd name="connsiteY9" fmla="*/ 335022 h 2754782"/>
                  <a:gd name="connsiteX0" fmla="*/ 0 w 765665"/>
                  <a:gd name="connsiteY0" fmla="*/ 335022 h 2754782"/>
                  <a:gd name="connsiteX1" fmla="*/ 265152 w 765665"/>
                  <a:gd name="connsiteY1" fmla="*/ 336884 h 2754782"/>
                  <a:gd name="connsiteX2" fmla="*/ 261893 w 765665"/>
                  <a:gd name="connsiteY2" fmla="*/ 163929 h 2754782"/>
                  <a:gd name="connsiteX3" fmla="*/ 449336 w 765665"/>
                  <a:gd name="connsiteY3" fmla="*/ 168292 h 2754782"/>
                  <a:gd name="connsiteX4" fmla="*/ 765665 w 765665"/>
                  <a:gd name="connsiteY4" fmla="*/ 0 h 2754782"/>
                  <a:gd name="connsiteX5" fmla="*/ 602036 w 765665"/>
                  <a:gd name="connsiteY5" fmla="*/ 336884 h 2754782"/>
                  <a:gd name="connsiteX6" fmla="*/ 723850 w 765665"/>
                  <a:gd name="connsiteY6" fmla="*/ 335022 h 2754782"/>
                  <a:gd name="connsiteX7" fmla="*/ 723850 w 765665"/>
                  <a:gd name="connsiteY7" fmla="*/ 2754782 h 2754782"/>
                  <a:gd name="connsiteX8" fmla="*/ 0 w 765665"/>
                  <a:gd name="connsiteY8" fmla="*/ 2754782 h 2754782"/>
                  <a:gd name="connsiteX9" fmla="*/ 0 w 765665"/>
                  <a:gd name="connsiteY9" fmla="*/ 335022 h 2754782"/>
                  <a:gd name="connsiteX0" fmla="*/ 0 w 765665"/>
                  <a:gd name="connsiteY0" fmla="*/ 335022 h 2754782"/>
                  <a:gd name="connsiteX1" fmla="*/ 265152 w 765665"/>
                  <a:gd name="connsiteY1" fmla="*/ 336884 h 2754782"/>
                  <a:gd name="connsiteX2" fmla="*/ 261893 w 765665"/>
                  <a:gd name="connsiteY2" fmla="*/ 163929 h 2754782"/>
                  <a:gd name="connsiteX3" fmla="*/ 449336 w 765665"/>
                  <a:gd name="connsiteY3" fmla="*/ 168292 h 2754782"/>
                  <a:gd name="connsiteX4" fmla="*/ 599480 w 765665"/>
                  <a:gd name="connsiteY4" fmla="*/ 86702 h 2754782"/>
                  <a:gd name="connsiteX5" fmla="*/ 765665 w 765665"/>
                  <a:gd name="connsiteY5" fmla="*/ 0 h 2754782"/>
                  <a:gd name="connsiteX6" fmla="*/ 602036 w 765665"/>
                  <a:gd name="connsiteY6" fmla="*/ 336884 h 2754782"/>
                  <a:gd name="connsiteX7" fmla="*/ 723850 w 765665"/>
                  <a:gd name="connsiteY7" fmla="*/ 335022 h 2754782"/>
                  <a:gd name="connsiteX8" fmla="*/ 723850 w 765665"/>
                  <a:gd name="connsiteY8" fmla="*/ 2754782 h 2754782"/>
                  <a:gd name="connsiteX9" fmla="*/ 0 w 765665"/>
                  <a:gd name="connsiteY9" fmla="*/ 2754782 h 2754782"/>
                  <a:gd name="connsiteX10" fmla="*/ 0 w 765665"/>
                  <a:gd name="connsiteY10" fmla="*/ 335022 h 2754782"/>
                  <a:gd name="connsiteX0" fmla="*/ 0 w 765665"/>
                  <a:gd name="connsiteY0" fmla="*/ 381670 h 2801430"/>
                  <a:gd name="connsiteX1" fmla="*/ 265152 w 765665"/>
                  <a:gd name="connsiteY1" fmla="*/ 383532 h 2801430"/>
                  <a:gd name="connsiteX2" fmla="*/ 261893 w 765665"/>
                  <a:gd name="connsiteY2" fmla="*/ 210577 h 2801430"/>
                  <a:gd name="connsiteX3" fmla="*/ 449336 w 765665"/>
                  <a:gd name="connsiteY3" fmla="*/ 214940 h 2801430"/>
                  <a:gd name="connsiteX4" fmla="*/ 447080 w 765665"/>
                  <a:gd name="connsiteY4" fmla="*/ 0 h 2801430"/>
                  <a:gd name="connsiteX5" fmla="*/ 765665 w 765665"/>
                  <a:gd name="connsiteY5" fmla="*/ 46648 h 2801430"/>
                  <a:gd name="connsiteX6" fmla="*/ 602036 w 765665"/>
                  <a:gd name="connsiteY6" fmla="*/ 383532 h 2801430"/>
                  <a:gd name="connsiteX7" fmla="*/ 723850 w 765665"/>
                  <a:gd name="connsiteY7" fmla="*/ 381670 h 2801430"/>
                  <a:gd name="connsiteX8" fmla="*/ 723850 w 765665"/>
                  <a:gd name="connsiteY8" fmla="*/ 2801430 h 2801430"/>
                  <a:gd name="connsiteX9" fmla="*/ 0 w 765665"/>
                  <a:gd name="connsiteY9" fmla="*/ 2801430 h 2801430"/>
                  <a:gd name="connsiteX10" fmla="*/ 0 w 765665"/>
                  <a:gd name="connsiteY10" fmla="*/ 381670 h 2801430"/>
                  <a:gd name="connsiteX0" fmla="*/ 0 w 765665"/>
                  <a:gd name="connsiteY0" fmla="*/ 381670 h 2801430"/>
                  <a:gd name="connsiteX1" fmla="*/ 265152 w 765665"/>
                  <a:gd name="connsiteY1" fmla="*/ 383532 h 2801430"/>
                  <a:gd name="connsiteX2" fmla="*/ 261893 w 765665"/>
                  <a:gd name="connsiteY2" fmla="*/ 210577 h 2801430"/>
                  <a:gd name="connsiteX3" fmla="*/ 449336 w 765665"/>
                  <a:gd name="connsiteY3" fmla="*/ 214940 h 2801430"/>
                  <a:gd name="connsiteX4" fmla="*/ 447080 w 765665"/>
                  <a:gd name="connsiteY4" fmla="*/ 0 h 2801430"/>
                  <a:gd name="connsiteX5" fmla="*/ 765665 w 765665"/>
                  <a:gd name="connsiteY5" fmla="*/ 46648 h 2801430"/>
                  <a:gd name="connsiteX6" fmla="*/ 723850 w 765665"/>
                  <a:gd name="connsiteY6" fmla="*/ 381670 h 2801430"/>
                  <a:gd name="connsiteX7" fmla="*/ 723850 w 765665"/>
                  <a:gd name="connsiteY7" fmla="*/ 2801430 h 2801430"/>
                  <a:gd name="connsiteX8" fmla="*/ 0 w 765665"/>
                  <a:gd name="connsiteY8" fmla="*/ 2801430 h 2801430"/>
                  <a:gd name="connsiteX9" fmla="*/ 0 w 765665"/>
                  <a:gd name="connsiteY9" fmla="*/ 381670 h 2801430"/>
                  <a:gd name="connsiteX0" fmla="*/ 0 w 725184"/>
                  <a:gd name="connsiteY0" fmla="*/ 385028 h 2804788"/>
                  <a:gd name="connsiteX1" fmla="*/ 265152 w 725184"/>
                  <a:gd name="connsiteY1" fmla="*/ 386890 h 2804788"/>
                  <a:gd name="connsiteX2" fmla="*/ 261893 w 725184"/>
                  <a:gd name="connsiteY2" fmla="*/ 213935 h 2804788"/>
                  <a:gd name="connsiteX3" fmla="*/ 449336 w 725184"/>
                  <a:gd name="connsiteY3" fmla="*/ 218298 h 2804788"/>
                  <a:gd name="connsiteX4" fmla="*/ 447080 w 725184"/>
                  <a:gd name="connsiteY4" fmla="*/ 3358 h 2804788"/>
                  <a:gd name="connsiteX5" fmla="*/ 725184 w 725184"/>
                  <a:gd name="connsiteY5" fmla="*/ 0 h 2804788"/>
                  <a:gd name="connsiteX6" fmla="*/ 723850 w 725184"/>
                  <a:gd name="connsiteY6" fmla="*/ 385028 h 2804788"/>
                  <a:gd name="connsiteX7" fmla="*/ 723850 w 725184"/>
                  <a:gd name="connsiteY7" fmla="*/ 2804788 h 2804788"/>
                  <a:gd name="connsiteX8" fmla="*/ 0 w 725184"/>
                  <a:gd name="connsiteY8" fmla="*/ 2804788 h 2804788"/>
                  <a:gd name="connsiteX9" fmla="*/ 0 w 725184"/>
                  <a:gd name="connsiteY9" fmla="*/ 385028 h 2804788"/>
                  <a:gd name="connsiteX0" fmla="*/ 0 w 725184"/>
                  <a:gd name="connsiteY0" fmla="*/ 381670 h 2801430"/>
                  <a:gd name="connsiteX1" fmla="*/ 265152 w 725184"/>
                  <a:gd name="connsiteY1" fmla="*/ 383532 h 2801430"/>
                  <a:gd name="connsiteX2" fmla="*/ 261893 w 725184"/>
                  <a:gd name="connsiteY2" fmla="*/ 210577 h 2801430"/>
                  <a:gd name="connsiteX3" fmla="*/ 449336 w 725184"/>
                  <a:gd name="connsiteY3" fmla="*/ 214940 h 2801430"/>
                  <a:gd name="connsiteX4" fmla="*/ 447080 w 725184"/>
                  <a:gd name="connsiteY4" fmla="*/ 0 h 2801430"/>
                  <a:gd name="connsiteX5" fmla="*/ 725184 w 725184"/>
                  <a:gd name="connsiteY5" fmla="*/ 8549 h 2801430"/>
                  <a:gd name="connsiteX6" fmla="*/ 723850 w 725184"/>
                  <a:gd name="connsiteY6" fmla="*/ 381670 h 2801430"/>
                  <a:gd name="connsiteX7" fmla="*/ 723850 w 725184"/>
                  <a:gd name="connsiteY7" fmla="*/ 2801430 h 2801430"/>
                  <a:gd name="connsiteX8" fmla="*/ 0 w 725184"/>
                  <a:gd name="connsiteY8" fmla="*/ 2801430 h 2801430"/>
                  <a:gd name="connsiteX9" fmla="*/ 0 w 725184"/>
                  <a:gd name="connsiteY9" fmla="*/ 381670 h 2801430"/>
                  <a:gd name="connsiteX0" fmla="*/ 0 w 789823"/>
                  <a:gd name="connsiteY0" fmla="*/ 381670 h 2801430"/>
                  <a:gd name="connsiteX1" fmla="*/ 265152 w 789823"/>
                  <a:gd name="connsiteY1" fmla="*/ 383532 h 2801430"/>
                  <a:gd name="connsiteX2" fmla="*/ 261893 w 789823"/>
                  <a:gd name="connsiteY2" fmla="*/ 210577 h 2801430"/>
                  <a:gd name="connsiteX3" fmla="*/ 449336 w 789823"/>
                  <a:gd name="connsiteY3" fmla="*/ 214940 h 2801430"/>
                  <a:gd name="connsiteX4" fmla="*/ 447080 w 789823"/>
                  <a:gd name="connsiteY4" fmla="*/ 0 h 2801430"/>
                  <a:gd name="connsiteX5" fmla="*/ 725184 w 789823"/>
                  <a:gd name="connsiteY5" fmla="*/ 8549 h 2801430"/>
                  <a:gd name="connsiteX6" fmla="*/ 723850 w 789823"/>
                  <a:gd name="connsiteY6" fmla="*/ 2801430 h 2801430"/>
                  <a:gd name="connsiteX7" fmla="*/ 0 w 789823"/>
                  <a:gd name="connsiteY7" fmla="*/ 2801430 h 2801430"/>
                  <a:gd name="connsiteX8" fmla="*/ 0 w 789823"/>
                  <a:gd name="connsiteY8" fmla="*/ 381670 h 2801430"/>
                  <a:gd name="connsiteX0" fmla="*/ 0 w 725184"/>
                  <a:gd name="connsiteY0" fmla="*/ 381670 h 2801430"/>
                  <a:gd name="connsiteX1" fmla="*/ 265152 w 725184"/>
                  <a:gd name="connsiteY1" fmla="*/ 383532 h 2801430"/>
                  <a:gd name="connsiteX2" fmla="*/ 261893 w 725184"/>
                  <a:gd name="connsiteY2" fmla="*/ 210577 h 2801430"/>
                  <a:gd name="connsiteX3" fmla="*/ 449336 w 725184"/>
                  <a:gd name="connsiteY3" fmla="*/ 214940 h 2801430"/>
                  <a:gd name="connsiteX4" fmla="*/ 447080 w 725184"/>
                  <a:gd name="connsiteY4" fmla="*/ 0 h 2801430"/>
                  <a:gd name="connsiteX5" fmla="*/ 725184 w 725184"/>
                  <a:gd name="connsiteY5" fmla="*/ 8549 h 2801430"/>
                  <a:gd name="connsiteX6" fmla="*/ 723850 w 725184"/>
                  <a:gd name="connsiteY6" fmla="*/ 2801430 h 2801430"/>
                  <a:gd name="connsiteX7" fmla="*/ 0 w 725184"/>
                  <a:gd name="connsiteY7" fmla="*/ 2801430 h 2801430"/>
                  <a:gd name="connsiteX8" fmla="*/ 0 w 725184"/>
                  <a:gd name="connsiteY8" fmla="*/ 381670 h 2801430"/>
                  <a:gd name="connsiteX0" fmla="*/ 0 w 725184"/>
                  <a:gd name="connsiteY0" fmla="*/ 385027 h 2804787"/>
                  <a:gd name="connsiteX1" fmla="*/ 265152 w 725184"/>
                  <a:gd name="connsiteY1" fmla="*/ 386889 h 2804787"/>
                  <a:gd name="connsiteX2" fmla="*/ 261893 w 725184"/>
                  <a:gd name="connsiteY2" fmla="*/ 213934 h 2804787"/>
                  <a:gd name="connsiteX3" fmla="*/ 449336 w 725184"/>
                  <a:gd name="connsiteY3" fmla="*/ 218297 h 2804787"/>
                  <a:gd name="connsiteX4" fmla="*/ 447080 w 725184"/>
                  <a:gd name="connsiteY4" fmla="*/ 3357 h 2804787"/>
                  <a:gd name="connsiteX5" fmla="*/ 725184 w 725184"/>
                  <a:gd name="connsiteY5" fmla="*/ 0 h 2804787"/>
                  <a:gd name="connsiteX6" fmla="*/ 723850 w 725184"/>
                  <a:gd name="connsiteY6" fmla="*/ 2804787 h 2804787"/>
                  <a:gd name="connsiteX7" fmla="*/ 0 w 725184"/>
                  <a:gd name="connsiteY7" fmla="*/ 2804787 h 2804787"/>
                  <a:gd name="connsiteX8" fmla="*/ 0 w 725184"/>
                  <a:gd name="connsiteY8" fmla="*/ 385027 h 2804787"/>
                  <a:gd name="connsiteX0" fmla="*/ 0 w 725184"/>
                  <a:gd name="connsiteY0" fmla="*/ 381670 h 2801430"/>
                  <a:gd name="connsiteX1" fmla="*/ 265152 w 725184"/>
                  <a:gd name="connsiteY1" fmla="*/ 383532 h 2801430"/>
                  <a:gd name="connsiteX2" fmla="*/ 261893 w 725184"/>
                  <a:gd name="connsiteY2" fmla="*/ 210577 h 2801430"/>
                  <a:gd name="connsiteX3" fmla="*/ 449336 w 725184"/>
                  <a:gd name="connsiteY3" fmla="*/ 214940 h 2801430"/>
                  <a:gd name="connsiteX4" fmla="*/ 447080 w 725184"/>
                  <a:gd name="connsiteY4" fmla="*/ 0 h 2801430"/>
                  <a:gd name="connsiteX5" fmla="*/ 725184 w 725184"/>
                  <a:gd name="connsiteY5" fmla="*/ 3786 h 2801430"/>
                  <a:gd name="connsiteX6" fmla="*/ 723850 w 725184"/>
                  <a:gd name="connsiteY6" fmla="*/ 2801430 h 2801430"/>
                  <a:gd name="connsiteX7" fmla="*/ 0 w 725184"/>
                  <a:gd name="connsiteY7" fmla="*/ 2801430 h 2801430"/>
                  <a:gd name="connsiteX8" fmla="*/ 0 w 725184"/>
                  <a:gd name="connsiteY8" fmla="*/ 381670 h 2801430"/>
                  <a:gd name="connsiteX0" fmla="*/ 0 w 725184"/>
                  <a:gd name="connsiteY0" fmla="*/ 381670 h 2801430"/>
                  <a:gd name="connsiteX1" fmla="*/ 265152 w 725184"/>
                  <a:gd name="connsiteY1" fmla="*/ 383532 h 2801430"/>
                  <a:gd name="connsiteX2" fmla="*/ 261893 w 725184"/>
                  <a:gd name="connsiteY2" fmla="*/ 210577 h 2801430"/>
                  <a:gd name="connsiteX3" fmla="*/ 449336 w 725184"/>
                  <a:gd name="connsiteY3" fmla="*/ 203034 h 2801430"/>
                  <a:gd name="connsiteX4" fmla="*/ 447080 w 725184"/>
                  <a:gd name="connsiteY4" fmla="*/ 0 h 2801430"/>
                  <a:gd name="connsiteX5" fmla="*/ 725184 w 725184"/>
                  <a:gd name="connsiteY5" fmla="*/ 3786 h 2801430"/>
                  <a:gd name="connsiteX6" fmla="*/ 723850 w 725184"/>
                  <a:gd name="connsiteY6" fmla="*/ 2801430 h 2801430"/>
                  <a:gd name="connsiteX7" fmla="*/ 0 w 725184"/>
                  <a:gd name="connsiteY7" fmla="*/ 2801430 h 2801430"/>
                  <a:gd name="connsiteX8" fmla="*/ 0 w 725184"/>
                  <a:gd name="connsiteY8" fmla="*/ 381670 h 2801430"/>
                  <a:gd name="connsiteX0" fmla="*/ 0 w 725184"/>
                  <a:gd name="connsiteY0" fmla="*/ 381670 h 2801430"/>
                  <a:gd name="connsiteX1" fmla="*/ 265152 w 725184"/>
                  <a:gd name="connsiteY1" fmla="*/ 383532 h 2801430"/>
                  <a:gd name="connsiteX2" fmla="*/ 261893 w 725184"/>
                  <a:gd name="connsiteY2" fmla="*/ 210577 h 2801430"/>
                  <a:gd name="connsiteX3" fmla="*/ 449336 w 725184"/>
                  <a:gd name="connsiteY3" fmla="*/ 212559 h 2801430"/>
                  <a:gd name="connsiteX4" fmla="*/ 447080 w 725184"/>
                  <a:gd name="connsiteY4" fmla="*/ 0 h 2801430"/>
                  <a:gd name="connsiteX5" fmla="*/ 725184 w 725184"/>
                  <a:gd name="connsiteY5" fmla="*/ 3786 h 2801430"/>
                  <a:gd name="connsiteX6" fmla="*/ 723850 w 725184"/>
                  <a:gd name="connsiteY6" fmla="*/ 2801430 h 2801430"/>
                  <a:gd name="connsiteX7" fmla="*/ 0 w 725184"/>
                  <a:gd name="connsiteY7" fmla="*/ 2801430 h 2801430"/>
                  <a:gd name="connsiteX8" fmla="*/ 0 w 725184"/>
                  <a:gd name="connsiteY8" fmla="*/ 381670 h 2801430"/>
                  <a:gd name="connsiteX0" fmla="*/ 0 w 725184"/>
                  <a:gd name="connsiteY0" fmla="*/ 381670 h 2801430"/>
                  <a:gd name="connsiteX1" fmla="*/ 258008 w 725184"/>
                  <a:gd name="connsiteY1" fmla="*/ 383532 h 2801430"/>
                  <a:gd name="connsiteX2" fmla="*/ 261893 w 725184"/>
                  <a:gd name="connsiteY2" fmla="*/ 210577 h 2801430"/>
                  <a:gd name="connsiteX3" fmla="*/ 449336 w 725184"/>
                  <a:gd name="connsiteY3" fmla="*/ 212559 h 2801430"/>
                  <a:gd name="connsiteX4" fmla="*/ 447080 w 725184"/>
                  <a:gd name="connsiteY4" fmla="*/ 0 h 2801430"/>
                  <a:gd name="connsiteX5" fmla="*/ 725184 w 725184"/>
                  <a:gd name="connsiteY5" fmla="*/ 3786 h 2801430"/>
                  <a:gd name="connsiteX6" fmla="*/ 723850 w 725184"/>
                  <a:gd name="connsiteY6" fmla="*/ 2801430 h 2801430"/>
                  <a:gd name="connsiteX7" fmla="*/ 0 w 725184"/>
                  <a:gd name="connsiteY7" fmla="*/ 2801430 h 2801430"/>
                  <a:gd name="connsiteX8" fmla="*/ 0 w 725184"/>
                  <a:gd name="connsiteY8" fmla="*/ 381670 h 2801430"/>
                  <a:gd name="connsiteX0" fmla="*/ 0 w 725184"/>
                  <a:gd name="connsiteY0" fmla="*/ 381670 h 2801430"/>
                  <a:gd name="connsiteX1" fmla="*/ 265152 w 725184"/>
                  <a:gd name="connsiteY1" fmla="*/ 383532 h 2801430"/>
                  <a:gd name="connsiteX2" fmla="*/ 261893 w 725184"/>
                  <a:gd name="connsiteY2" fmla="*/ 210577 h 2801430"/>
                  <a:gd name="connsiteX3" fmla="*/ 449336 w 725184"/>
                  <a:gd name="connsiteY3" fmla="*/ 212559 h 2801430"/>
                  <a:gd name="connsiteX4" fmla="*/ 447080 w 725184"/>
                  <a:gd name="connsiteY4" fmla="*/ 0 h 2801430"/>
                  <a:gd name="connsiteX5" fmla="*/ 725184 w 725184"/>
                  <a:gd name="connsiteY5" fmla="*/ 3786 h 2801430"/>
                  <a:gd name="connsiteX6" fmla="*/ 723850 w 725184"/>
                  <a:gd name="connsiteY6" fmla="*/ 2801430 h 2801430"/>
                  <a:gd name="connsiteX7" fmla="*/ 0 w 725184"/>
                  <a:gd name="connsiteY7" fmla="*/ 2801430 h 2801430"/>
                  <a:gd name="connsiteX8" fmla="*/ 0 w 725184"/>
                  <a:gd name="connsiteY8" fmla="*/ 381670 h 2801430"/>
                  <a:gd name="connsiteX0" fmla="*/ 0 w 725184"/>
                  <a:gd name="connsiteY0" fmla="*/ 381670 h 2801430"/>
                  <a:gd name="connsiteX1" fmla="*/ 258009 w 725184"/>
                  <a:gd name="connsiteY1" fmla="*/ 383532 h 2801430"/>
                  <a:gd name="connsiteX2" fmla="*/ 261893 w 725184"/>
                  <a:gd name="connsiteY2" fmla="*/ 210577 h 2801430"/>
                  <a:gd name="connsiteX3" fmla="*/ 449336 w 725184"/>
                  <a:gd name="connsiteY3" fmla="*/ 212559 h 2801430"/>
                  <a:gd name="connsiteX4" fmla="*/ 447080 w 725184"/>
                  <a:gd name="connsiteY4" fmla="*/ 0 h 2801430"/>
                  <a:gd name="connsiteX5" fmla="*/ 725184 w 725184"/>
                  <a:gd name="connsiteY5" fmla="*/ 3786 h 2801430"/>
                  <a:gd name="connsiteX6" fmla="*/ 723850 w 725184"/>
                  <a:gd name="connsiteY6" fmla="*/ 2801430 h 2801430"/>
                  <a:gd name="connsiteX7" fmla="*/ 0 w 725184"/>
                  <a:gd name="connsiteY7" fmla="*/ 2801430 h 2801430"/>
                  <a:gd name="connsiteX8" fmla="*/ 0 w 725184"/>
                  <a:gd name="connsiteY8" fmla="*/ 381670 h 2801430"/>
                  <a:gd name="connsiteX0" fmla="*/ 0 w 725184"/>
                  <a:gd name="connsiteY0" fmla="*/ 381670 h 2801430"/>
                  <a:gd name="connsiteX1" fmla="*/ 262771 w 725184"/>
                  <a:gd name="connsiteY1" fmla="*/ 383532 h 2801430"/>
                  <a:gd name="connsiteX2" fmla="*/ 261893 w 725184"/>
                  <a:gd name="connsiteY2" fmla="*/ 210577 h 2801430"/>
                  <a:gd name="connsiteX3" fmla="*/ 449336 w 725184"/>
                  <a:gd name="connsiteY3" fmla="*/ 212559 h 2801430"/>
                  <a:gd name="connsiteX4" fmla="*/ 447080 w 725184"/>
                  <a:gd name="connsiteY4" fmla="*/ 0 h 2801430"/>
                  <a:gd name="connsiteX5" fmla="*/ 725184 w 725184"/>
                  <a:gd name="connsiteY5" fmla="*/ 3786 h 2801430"/>
                  <a:gd name="connsiteX6" fmla="*/ 723850 w 725184"/>
                  <a:gd name="connsiteY6" fmla="*/ 2801430 h 2801430"/>
                  <a:gd name="connsiteX7" fmla="*/ 0 w 725184"/>
                  <a:gd name="connsiteY7" fmla="*/ 2801430 h 2801430"/>
                  <a:gd name="connsiteX8" fmla="*/ 0 w 725184"/>
                  <a:gd name="connsiteY8" fmla="*/ 381670 h 2801430"/>
                  <a:gd name="connsiteX0" fmla="*/ 0 w 725184"/>
                  <a:gd name="connsiteY0" fmla="*/ 381670 h 2801430"/>
                  <a:gd name="connsiteX1" fmla="*/ 262771 w 725184"/>
                  <a:gd name="connsiteY1" fmla="*/ 383532 h 2801430"/>
                  <a:gd name="connsiteX2" fmla="*/ 261893 w 725184"/>
                  <a:gd name="connsiteY2" fmla="*/ 210577 h 2801430"/>
                  <a:gd name="connsiteX3" fmla="*/ 454099 w 725184"/>
                  <a:gd name="connsiteY3" fmla="*/ 212559 h 2801430"/>
                  <a:gd name="connsiteX4" fmla="*/ 447080 w 725184"/>
                  <a:gd name="connsiteY4" fmla="*/ 0 h 2801430"/>
                  <a:gd name="connsiteX5" fmla="*/ 725184 w 725184"/>
                  <a:gd name="connsiteY5" fmla="*/ 3786 h 2801430"/>
                  <a:gd name="connsiteX6" fmla="*/ 723850 w 725184"/>
                  <a:gd name="connsiteY6" fmla="*/ 2801430 h 2801430"/>
                  <a:gd name="connsiteX7" fmla="*/ 0 w 725184"/>
                  <a:gd name="connsiteY7" fmla="*/ 2801430 h 2801430"/>
                  <a:gd name="connsiteX8" fmla="*/ 0 w 725184"/>
                  <a:gd name="connsiteY8" fmla="*/ 381670 h 2801430"/>
                  <a:gd name="connsiteX0" fmla="*/ 0 w 725184"/>
                  <a:gd name="connsiteY0" fmla="*/ 381670 h 2801430"/>
                  <a:gd name="connsiteX1" fmla="*/ 262771 w 725184"/>
                  <a:gd name="connsiteY1" fmla="*/ 383532 h 2801430"/>
                  <a:gd name="connsiteX2" fmla="*/ 261893 w 725184"/>
                  <a:gd name="connsiteY2" fmla="*/ 210577 h 2801430"/>
                  <a:gd name="connsiteX3" fmla="*/ 444574 w 725184"/>
                  <a:gd name="connsiteY3" fmla="*/ 212559 h 2801430"/>
                  <a:gd name="connsiteX4" fmla="*/ 447080 w 725184"/>
                  <a:gd name="connsiteY4" fmla="*/ 0 h 2801430"/>
                  <a:gd name="connsiteX5" fmla="*/ 725184 w 725184"/>
                  <a:gd name="connsiteY5" fmla="*/ 3786 h 2801430"/>
                  <a:gd name="connsiteX6" fmla="*/ 723850 w 725184"/>
                  <a:gd name="connsiteY6" fmla="*/ 2801430 h 2801430"/>
                  <a:gd name="connsiteX7" fmla="*/ 0 w 725184"/>
                  <a:gd name="connsiteY7" fmla="*/ 2801430 h 2801430"/>
                  <a:gd name="connsiteX8" fmla="*/ 0 w 725184"/>
                  <a:gd name="connsiteY8" fmla="*/ 381670 h 2801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5184" h="2801430">
                    <a:moveTo>
                      <a:pt x="0" y="381670"/>
                    </a:moveTo>
                    <a:lnTo>
                      <a:pt x="262771" y="383532"/>
                    </a:lnTo>
                    <a:cubicBezTo>
                      <a:pt x="261685" y="325880"/>
                      <a:pt x="262979" y="268229"/>
                      <a:pt x="261893" y="210577"/>
                    </a:cubicBezTo>
                    <a:lnTo>
                      <a:pt x="444574" y="212559"/>
                    </a:lnTo>
                    <a:cubicBezTo>
                      <a:pt x="445409" y="141706"/>
                      <a:pt x="446245" y="70853"/>
                      <a:pt x="447080" y="0"/>
                    </a:cubicBezTo>
                    <a:lnTo>
                      <a:pt x="725184" y="3786"/>
                    </a:lnTo>
                    <a:cubicBezTo>
                      <a:pt x="724739" y="934746"/>
                      <a:pt x="724295" y="1870470"/>
                      <a:pt x="723850" y="2801430"/>
                    </a:cubicBezTo>
                    <a:lnTo>
                      <a:pt x="0" y="2801430"/>
                    </a:lnTo>
                    <a:lnTo>
                      <a:pt x="0" y="38167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596" name="Rechteck 595"/>
              <p:cNvSpPr/>
              <p:nvPr/>
            </p:nvSpPr>
            <p:spPr>
              <a:xfrm>
                <a:off x="3050909" y="3752307"/>
                <a:ext cx="579883" cy="28673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597" name="Rechteck 596"/>
              <p:cNvSpPr/>
              <p:nvPr/>
            </p:nvSpPr>
            <p:spPr>
              <a:xfrm>
                <a:off x="3345312" y="1763299"/>
                <a:ext cx="141464" cy="14401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598" name="Ellipse 597"/>
              <p:cNvSpPr/>
              <p:nvPr/>
            </p:nvSpPr>
            <p:spPr>
              <a:xfrm>
                <a:off x="3232838" y="1080000"/>
                <a:ext cx="216024" cy="72008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599" name="Rechteck 598"/>
              <p:cNvSpPr/>
              <p:nvPr/>
            </p:nvSpPr>
            <p:spPr bwMode="auto">
              <a:xfrm>
                <a:off x="1550940" y="2854353"/>
                <a:ext cx="288031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600" name="Rechteck 599"/>
              <p:cNvSpPr/>
              <p:nvPr/>
            </p:nvSpPr>
            <p:spPr bwMode="auto">
              <a:xfrm>
                <a:off x="2274789" y="2854353"/>
                <a:ext cx="569019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601" name="Rechteck 600"/>
              <p:cNvSpPr/>
              <p:nvPr/>
            </p:nvSpPr>
            <p:spPr bwMode="auto">
              <a:xfrm>
                <a:off x="5299125" y="2854353"/>
                <a:ext cx="569019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602" name="Rechteck 601"/>
              <p:cNvSpPr/>
              <p:nvPr/>
            </p:nvSpPr>
            <p:spPr bwMode="auto">
              <a:xfrm>
                <a:off x="6379245" y="2854353"/>
                <a:ext cx="569019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603" name="Rechteck 602"/>
              <p:cNvSpPr/>
              <p:nvPr/>
            </p:nvSpPr>
            <p:spPr bwMode="auto">
              <a:xfrm>
                <a:off x="7747397" y="2854353"/>
                <a:ext cx="569019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604" name="Rechteck 603"/>
              <p:cNvSpPr/>
              <p:nvPr/>
            </p:nvSpPr>
            <p:spPr bwMode="auto">
              <a:xfrm>
                <a:off x="7092280" y="2854353"/>
                <a:ext cx="569019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605" name="Rechteck 604"/>
              <p:cNvSpPr/>
              <p:nvPr/>
            </p:nvSpPr>
            <p:spPr bwMode="auto">
              <a:xfrm>
                <a:off x="4211961" y="2854353"/>
                <a:ext cx="288031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606" name="Rechteck 605"/>
              <p:cNvSpPr/>
              <p:nvPr/>
            </p:nvSpPr>
            <p:spPr bwMode="auto">
              <a:xfrm>
                <a:off x="3855740" y="2854353"/>
                <a:ext cx="288031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607" name="Rechteck 606"/>
              <p:cNvSpPr/>
              <p:nvPr/>
            </p:nvSpPr>
            <p:spPr bwMode="auto">
              <a:xfrm>
                <a:off x="1888134" y="2854353"/>
                <a:ext cx="288031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608" name="Rechteck 607"/>
              <p:cNvSpPr/>
              <p:nvPr/>
            </p:nvSpPr>
            <p:spPr bwMode="auto">
              <a:xfrm>
                <a:off x="1550940" y="2703153"/>
                <a:ext cx="288031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609" name="Rechteck 608"/>
              <p:cNvSpPr/>
              <p:nvPr/>
            </p:nvSpPr>
            <p:spPr bwMode="auto">
              <a:xfrm>
                <a:off x="2274789" y="2703153"/>
                <a:ext cx="569019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610" name="Rechteck 609"/>
              <p:cNvSpPr/>
              <p:nvPr/>
            </p:nvSpPr>
            <p:spPr bwMode="auto">
              <a:xfrm>
                <a:off x="5299125" y="2703153"/>
                <a:ext cx="569019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611" name="Rechteck 610"/>
              <p:cNvSpPr/>
              <p:nvPr/>
            </p:nvSpPr>
            <p:spPr bwMode="auto">
              <a:xfrm>
                <a:off x="6379245" y="2703153"/>
                <a:ext cx="569019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612" name="Rechteck 611"/>
              <p:cNvSpPr/>
              <p:nvPr/>
            </p:nvSpPr>
            <p:spPr bwMode="auto">
              <a:xfrm>
                <a:off x="7747397" y="2703153"/>
                <a:ext cx="569019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613" name="Rechteck 612"/>
              <p:cNvSpPr/>
              <p:nvPr/>
            </p:nvSpPr>
            <p:spPr bwMode="auto">
              <a:xfrm>
                <a:off x="7092280" y="2703153"/>
                <a:ext cx="569019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614" name="Rechteck 613"/>
              <p:cNvSpPr/>
              <p:nvPr/>
            </p:nvSpPr>
            <p:spPr bwMode="auto">
              <a:xfrm>
                <a:off x="4211961" y="2703153"/>
                <a:ext cx="288031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615" name="Rechteck 614"/>
              <p:cNvSpPr/>
              <p:nvPr/>
            </p:nvSpPr>
            <p:spPr bwMode="auto">
              <a:xfrm>
                <a:off x="3855740" y="2703153"/>
                <a:ext cx="288031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616" name="Rechteck 615"/>
              <p:cNvSpPr/>
              <p:nvPr/>
            </p:nvSpPr>
            <p:spPr bwMode="auto">
              <a:xfrm>
                <a:off x="1888134" y="2703153"/>
                <a:ext cx="288031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617" name="Rechteck 616"/>
              <p:cNvSpPr/>
              <p:nvPr/>
            </p:nvSpPr>
            <p:spPr bwMode="auto">
              <a:xfrm>
                <a:off x="1550940" y="2555553"/>
                <a:ext cx="288031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618" name="Rechteck 617"/>
              <p:cNvSpPr/>
              <p:nvPr/>
            </p:nvSpPr>
            <p:spPr bwMode="auto">
              <a:xfrm>
                <a:off x="2274789" y="2555553"/>
                <a:ext cx="569019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619" name="Rechteck 618"/>
              <p:cNvSpPr/>
              <p:nvPr/>
            </p:nvSpPr>
            <p:spPr bwMode="auto">
              <a:xfrm>
                <a:off x="5299125" y="2555553"/>
                <a:ext cx="569019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620" name="Rechteck 619"/>
              <p:cNvSpPr/>
              <p:nvPr/>
            </p:nvSpPr>
            <p:spPr bwMode="auto">
              <a:xfrm>
                <a:off x="6379245" y="2555553"/>
                <a:ext cx="569019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621" name="Rechteck 620"/>
              <p:cNvSpPr/>
              <p:nvPr/>
            </p:nvSpPr>
            <p:spPr bwMode="auto">
              <a:xfrm>
                <a:off x="7747397" y="2555553"/>
                <a:ext cx="569019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622" name="Rechteck 621"/>
              <p:cNvSpPr/>
              <p:nvPr/>
            </p:nvSpPr>
            <p:spPr bwMode="auto">
              <a:xfrm>
                <a:off x="7092280" y="2555553"/>
                <a:ext cx="569019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623" name="Rechteck 622"/>
              <p:cNvSpPr/>
              <p:nvPr/>
            </p:nvSpPr>
            <p:spPr bwMode="auto">
              <a:xfrm>
                <a:off x="4211961" y="2555553"/>
                <a:ext cx="288031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624" name="Rechteck 623"/>
              <p:cNvSpPr/>
              <p:nvPr/>
            </p:nvSpPr>
            <p:spPr bwMode="auto">
              <a:xfrm>
                <a:off x="3855740" y="2555553"/>
                <a:ext cx="288031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625" name="Rechteck 624"/>
              <p:cNvSpPr/>
              <p:nvPr/>
            </p:nvSpPr>
            <p:spPr bwMode="auto">
              <a:xfrm>
                <a:off x="1888134" y="2555553"/>
                <a:ext cx="288031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626" name="Rechteck 625"/>
              <p:cNvSpPr/>
              <p:nvPr/>
            </p:nvSpPr>
            <p:spPr bwMode="auto">
              <a:xfrm>
                <a:off x="1550940" y="2404353"/>
                <a:ext cx="288031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627" name="Rechteck 626"/>
              <p:cNvSpPr/>
              <p:nvPr/>
            </p:nvSpPr>
            <p:spPr bwMode="auto">
              <a:xfrm>
                <a:off x="2274789" y="2404353"/>
                <a:ext cx="569019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628" name="Rechteck 627"/>
              <p:cNvSpPr/>
              <p:nvPr/>
            </p:nvSpPr>
            <p:spPr bwMode="auto">
              <a:xfrm>
                <a:off x="5299125" y="2404353"/>
                <a:ext cx="569019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629" name="Rechteck 628"/>
              <p:cNvSpPr/>
              <p:nvPr/>
            </p:nvSpPr>
            <p:spPr bwMode="auto">
              <a:xfrm>
                <a:off x="6379245" y="2404353"/>
                <a:ext cx="569019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630" name="Rechteck 629"/>
              <p:cNvSpPr/>
              <p:nvPr/>
            </p:nvSpPr>
            <p:spPr bwMode="auto">
              <a:xfrm>
                <a:off x="7747397" y="2404353"/>
                <a:ext cx="569019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631" name="Rechteck 630"/>
              <p:cNvSpPr/>
              <p:nvPr/>
            </p:nvSpPr>
            <p:spPr bwMode="auto">
              <a:xfrm>
                <a:off x="7092280" y="2404353"/>
                <a:ext cx="569019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632" name="Rechteck 631"/>
              <p:cNvSpPr/>
              <p:nvPr/>
            </p:nvSpPr>
            <p:spPr bwMode="auto">
              <a:xfrm>
                <a:off x="4211961" y="2404353"/>
                <a:ext cx="288031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633" name="Rechteck 632"/>
              <p:cNvSpPr/>
              <p:nvPr/>
            </p:nvSpPr>
            <p:spPr bwMode="auto">
              <a:xfrm>
                <a:off x="3855740" y="2404353"/>
                <a:ext cx="288031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634" name="Rechteck 633"/>
              <p:cNvSpPr/>
              <p:nvPr/>
            </p:nvSpPr>
            <p:spPr bwMode="auto">
              <a:xfrm>
                <a:off x="1888134" y="2404353"/>
                <a:ext cx="288031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635" name="Rechteck 634"/>
              <p:cNvSpPr/>
              <p:nvPr/>
            </p:nvSpPr>
            <p:spPr bwMode="auto">
              <a:xfrm>
                <a:off x="1550940" y="2260353"/>
                <a:ext cx="288031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636" name="Rechteck 635"/>
              <p:cNvSpPr/>
              <p:nvPr/>
            </p:nvSpPr>
            <p:spPr bwMode="auto">
              <a:xfrm>
                <a:off x="2274789" y="2260353"/>
                <a:ext cx="569019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637" name="Rechteck 636"/>
              <p:cNvSpPr/>
              <p:nvPr/>
            </p:nvSpPr>
            <p:spPr bwMode="auto">
              <a:xfrm>
                <a:off x="5299125" y="2260353"/>
                <a:ext cx="569019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638" name="Rechteck 637"/>
              <p:cNvSpPr/>
              <p:nvPr/>
            </p:nvSpPr>
            <p:spPr bwMode="auto">
              <a:xfrm>
                <a:off x="6379245" y="2260353"/>
                <a:ext cx="569019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639" name="Rechteck 638"/>
              <p:cNvSpPr/>
              <p:nvPr/>
            </p:nvSpPr>
            <p:spPr bwMode="auto">
              <a:xfrm>
                <a:off x="7747397" y="2260353"/>
                <a:ext cx="569019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640" name="Rechteck 639"/>
              <p:cNvSpPr/>
              <p:nvPr/>
            </p:nvSpPr>
            <p:spPr bwMode="auto">
              <a:xfrm>
                <a:off x="7092280" y="2260353"/>
                <a:ext cx="569019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641" name="Rechteck 640"/>
              <p:cNvSpPr/>
              <p:nvPr/>
            </p:nvSpPr>
            <p:spPr bwMode="auto">
              <a:xfrm>
                <a:off x="4211961" y="2260353"/>
                <a:ext cx="288031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642" name="Rechteck 641"/>
              <p:cNvSpPr/>
              <p:nvPr/>
            </p:nvSpPr>
            <p:spPr bwMode="auto">
              <a:xfrm>
                <a:off x="3855740" y="2260353"/>
                <a:ext cx="288031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643" name="Rechteck 642"/>
              <p:cNvSpPr/>
              <p:nvPr/>
            </p:nvSpPr>
            <p:spPr bwMode="auto">
              <a:xfrm>
                <a:off x="1888134" y="2260353"/>
                <a:ext cx="288031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644" name="Rechteck 643"/>
              <p:cNvSpPr/>
              <p:nvPr/>
            </p:nvSpPr>
            <p:spPr bwMode="auto">
              <a:xfrm>
                <a:off x="1550940" y="2109153"/>
                <a:ext cx="288031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645" name="Rechteck 644"/>
              <p:cNvSpPr/>
              <p:nvPr/>
            </p:nvSpPr>
            <p:spPr bwMode="auto">
              <a:xfrm>
                <a:off x="2274789" y="2109153"/>
                <a:ext cx="569019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646" name="Rechteck 645"/>
              <p:cNvSpPr/>
              <p:nvPr/>
            </p:nvSpPr>
            <p:spPr bwMode="auto">
              <a:xfrm>
                <a:off x="5299125" y="2109153"/>
                <a:ext cx="569019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647" name="Rechteck 646"/>
              <p:cNvSpPr/>
              <p:nvPr/>
            </p:nvSpPr>
            <p:spPr bwMode="auto">
              <a:xfrm>
                <a:off x="6379245" y="2109153"/>
                <a:ext cx="569019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648" name="Rechteck 647"/>
              <p:cNvSpPr/>
              <p:nvPr/>
            </p:nvSpPr>
            <p:spPr bwMode="auto">
              <a:xfrm>
                <a:off x="7747397" y="2109153"/>
                <a:ext cx="569019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649" name="Rechteck 648"/>
              <p:cNvSpPr/>
              <p:nvPr/>
            </p:nvSpPr>
            <p:spPr bwMode="auto">
              <a:xfrm>
                <a:off x="7092280" y="2109153"/>
                <a:ext cx="569019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650" name="Rechteck 649"/>
              <p:cNvSpPr/>
              <p:nvPr/>
            </p:nvSpPr>
            <p:spPr bwMode="auto">
              <a:xfrm>
                <a:off x="4211961" y="2109153"/>
                <a:ext cx="288031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651" name="Rechteck 650"/>
              <p:cNvSpPr/>
              <p:nvPr/>
            </p:nvSpPr>
            <p:spPr bwMode="auto">
              <a:xfrm>
                <a:off x="3855740" y="2109153"/>
                <a:ext cx="288031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652" name="Rechteck 651"/>
              <p:cNvSpPr/>
              <p:nvPr/>
            </p:nvSpPr>
            <p:spPr bwMode="auto">
              <a:xfrm>
                <a:off x="1888134" y="2109153"/>
                <a:ext cx="288031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653" name="Rechteck 652"/>
              <p:cNvSpPr/>
              <p:nvPr/>
            </p:nvSpPr>
            <p:spPr bwMode="auto">
              <a:xfrm>
                <a:off x="1550940" y="1964767"/>
                <a:ext cx="288031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654" name="Rechteck 653"/>
              <p:cNvSpPr/>
              <p:nvPr/>
            </p:nvSpPr>
            <p:spPr bwMode="auto">
              <a:xfrm>
                <a:off x="2274789" y="1964767"/>
                <a:ext cx="569019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655" name="Rechteck 654"/>
              <p:cNvSpPr/>
              <p:nvPr/>
            </p:nvSpPr>
            <p:spPr bwMode="auto">
              <a:xfrm>
                <a:off x="5299125" y="1964767"/>
                <a:ext cx="569019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656" name="Rechteck 655"/>
              <p:cNvSpPr/>
              <p:nvPr/>
            </p:nvSpPr>
            <p:spPr bwMode="auto">
              <a:xfrm>
                <a:off x="6379245" y="1964767"/>
                <a:ext cx="569019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657" name="Rechteck 656"/>
              <p:cNvSpPr/>
              <p:nvPr/>
            </p:nvSpPr>
            <p:spPr bwMode="auto">
              <a:xfrm>
                <a:off x="7747397" y="1964767"/>
                <a:ext cx="569019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658" name="Rechteck 657"/>
              <p:cNvSpPr/>
              <p:nvPr/>
            </p:nvSpPr>
            <p:spPr bwMode="auto">
              <a:xfrm>
                <a:off x="7092280" y="1964767"/>
                <a:ext cx="569019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659" name="Rechteck 658"/>
              <p:cNvSpPr/>
              <p:nvPr/>
            </p:nvSpPr>
            <p:spPr bwMode="auto">
              <a:xfrm>
                <a:off x="4211961" y="1964767"/>
                <a:ext cx="288031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660" name="Rechteck 659"/>
              <p:cNvSpPr/>
              <p:nvPr/>
            </p:nvSpPr>
            <p:spPr bwMode="auto">
              <a:xfrm>
                <a:off x="3855740" y="1964767"/>
                <a:ext cx="288031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661" name="Rechteck 660"/>
              <p:cNvSpPr/>
              <p:nvPr/>
            </p:nvSpPr>
            <p:spPr bwMode="auto">
              <a:xfrm>
                <a:off x="1888134" y="1964767"/>
                <a:ext cx="288031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662" name="Rechteck 661"/>
              <p:cNvSpPr/>
              <p:nvPr/>
            </p:nvSpPr>
            <p:spPr bwMode="auto">
              <a:xfrm>
                <a:off x="1550940" y="1813567"/>
                <a:ext cx="288031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663" name="Rechteck 662"/>
              <p:cNvSpPr/>
              <p:nvPr/>
            </p:nvSpPr>
            <p:spPr bwMode="auto">
              <a:xfrm>
                <a:off x="2274789" y="1813567"/>
                <a:ext cx="569019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664" name="Rechteck 663"/>
              <p:cNvSpPr/>
              <p:nvPr/>
            </p:nvSpPr>
            <p:spPr bwMode="auto">
              <a:xfrm>
                <a:off x="5299125" y="1813567"/>
                <a:ext cx="569019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665" name="Rechteck 664"/>
              <p:cNvSpPr/>
              <p:nvPr/>
            </p:nvSpPr>
            <p:spPr bwMode="auto">
              <a:xfrm>
                <a:off x="6379245" y="1813567"/>
                <a:ext cx="569019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666" name="Rechteck 665"/>
              <p:cNvSpPr/>
              <p:nvPr/>
            </p:nvSpPr>
            <p:spPr bwMode="auto">
              <a:xfrm>
                <a:off x="4211961" y="1813567"/>
                <a:ext cx="288031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667" name="Rechteck 666"/>
              <p:cNvSpPr/>
              <p:nvPr/>
            </p:nvSpPr>
            <p:spPr bwMode="auto">
              <a:xfrm>
                <a:off x="3855740" y="1813567"/>
                <a:ext cx="288031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668" name="Rechteck 667"/>
              <p:cNvSpPr/>
              <p:nvPr/>
            </p:nvSpPr>
            <p:spPr bwMode="auto">
              <a:xfrm>
                <a:off x="1888134" y="1813567"/>
                <a:ext cx="288031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669" name="Rechteck 668"/>
              <p:cNvSpPr/>
              <p:nvPr/>
            </p:nvSpPr>
            <p:spPr bwMode="auto">
              <a:xfrm>
                <a:off x="1550940" y="1669188"/>
                <a:ext cx="288031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670" name="Rechteck 669"/>
              <p:cNvSpPr/>
              <p:nvPr/>
            </p:nvSpPr>
            <p:spPr bwMode="auto">
              <a:xfrm>
                <a:off x="2274789" y="1669188"/>
                <a:ext cx="569019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671" name="Rechteck 670"/>
              <p:cNvSpPr/>
              <p:nvPr/>
            </p:nvSpPr>
            <p:spPr bwMode="auto">
              <a:xfrm>
                <a:off x="5299125" y="1669188"/>
                <a:ext cx="569019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672" name="Gruppieren 671"/>
              <p:cNvGrpSpPr/>
              <p:nvPr/>
            </p:nvGrpSpPr>
            <p:grpSpPr>
              <a:xfrm>
                <a:off x="6040800" y="1669188"/>
                <a:ext cx="288031" cy="2369855"/>
                <a:chOff x="6030071" y="3262881"/>
                <a:chExt cx="288031" cy="2369855"/>
              </a:xfrm>
            </p:grpSpPr>
            <p:sp>
              <p:nvSpPr>
                <p:cNvPr id="759" name="Rechteck 758"/>
                <p:cNvSpPr/>
                <p:nvPr/>
              </p:nvSpPr>
              <p:spPr bwMode="auto">
                <a:xfrm>
                  <a:off x="6030071" y="5497200"/>
                  <a:ext cx="288031" cy="135536"/>
                </a:xfrm>
                <a:prstGeom prst="rect">
                  <a:avLst/>
                </a:prstGeom>
                <a:pattFill prst="ltVert">
                  <a:fgClr>
                    <a:schemeClr val="tx1">
                      <a:lumMod val="50000"/>
                      <a:lumOff val="50000"/>
                    </a:schemeClr>
                  </a:fgClr>
                  <a:bgClr>
                    <a:srgbClr val="FFC000"/>
                  </a:bgClr>
                </a:pattFill>
                <a:ln w="15875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wrap="none" anchor="ctr"/>
                <a:lstStyle>
                  <a:defPPr>
                    <a:defRPr lang="de-DE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60" name="Rechteck 759"/>
                <p:cNvSpPr/>
                <p:nvPr/>
              </p:nvSpPr>
              <p:spPr bwMode="auto">
                <a:xfrm>
                  <a:off x="6030071" y="5346000"/>
                  <a:ext cx="288031" cy="135536"/>
                </a:xfrm>
                <a:prstGeom prst="rect">
                  <a:avLst/>
                </a:prstGeom>
                <a:pattFill prst="ltVert">
                  <a:fgClr>
                    <a:schemeClr val="tx1">
                      <a:lumMod val="50000"/>
                      <a:lumOff val="50000"/>
                    </a:schemeClr>
                  </a:fgClr>
                  <a:bgClr>
                    <a:srgbClr val="FFC000"/>
                  </a:bgClr>
                </a:pattFill>
                <a:ln w="15875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wrap="none" anchor="ctr"/>
                <a:lstStyle>
                  <a:defPPr>
                    <a:defRPr lang="de-DE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61" name="Rechteck 760"/>
                <p:cNvSpPr/>
                <p:nvPr/>
              </p:nvSpPr>
              <p:spPr bwMode="auto">
                <a:xfrm>
                  <a:off x="6030071" y="5198400"/>
                  <a:ext cx="288031" cy="135536"/>
                </a:xfrm>
                <a:prstGeom prst="rect">
                  <a:avLst/>
                </a:prstGeom>
                <a:pattFill prst="ltVert">
                  <a:fgClr>
                    <a:schemeClr val="tx1">
                      <a:lumMod val="50000"/>
                      <a:lumOff val="50000"/>
                    </a:schemeClr>
                  </a:fgClr>
                  <a:bgClr>
                    <a:srgbClr val="FFC000"/>
                  </a:bgClr>
                </a:pattFill>
                <a:ln w="15875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wrap="none" anchor="ctr"/>
                <a:lstStyle>
                  <a:defPPr>
                    <a:defRPr lang="de-DE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62" name="Rechteck 761"/>
                <p:cNvSpPr/>
                <p:nvPr/>
              </p:nvSpPr>
              <p:spPr bwMode="auto">
                <a:xfrm>
                  <a:off x="6030071" y="5047200"/>
                  <a:ext cx="288031" cy="135536"/>
                </a:xfrm>
                <a:prstGeom prst="rect">
                  <a:avLst/>
                </a:prstGeom>
                <a:pattFill prst="ltVert">
                  <a:fgClr>
                    <a:schemeClr val="tx1">
                      <a:lumMod val="50000"/>
                      <a:lumOff val="50000"/>
                    </a:schemeClr>
                  </a:fgClr>
                  <a:bgClr>
                    <a:srgbClr val="FFC000"/>
                  </a:bgClr>
                </a:pattFill>
                <a:ln w="15875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wrap="none" anchor="ctr"/>
                <a:lstStyle>
                  <a:defPPr>
                    <a:defRPr lang="de-DE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63" name="Rechteck 762"/>
                <p:cNvSpPr/>
                <p:nvPr/>
              </p:nvSpPr>
              <p:spPr bwMode="auto">
                <a:xfrm>
                  <a:off x="6030071" y="4903200"/>
                  <a:ext cx="288031" cy="135536"/>
                </a:xfrm>
                <a:prstGeom prst="rect">
                  <a:avLst/>
                </a:prstGeom>
                <a:pattFill prst="ltVert">
                  <a:fgClr>
                    <a:schemeClr val="tx1">
                      <a:lumMod val="50000"/>
                      <a:lumOff val="50000"/>
                    </a:schemeClr>
                  </a:fgClr>
                  <a:bgClr>
                    <a:srgbClr val="FFC000"/>
                  </a:bgClr>
                </a:pattFill>
                <a:ln w="15875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wrap="none" anchor="ctr"/>
                <a:lstStyle>
                  <a:defPPr>
                    <a:defRPr lang="de-DE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64" name="Rechteck 763"/>
                <p:cNvSpPr/>
                <p:nvPr/>
              </p:nvSpPr>
              <p:spPr bwMode="auto">
                <a:xfrm>
                  <a:off x="6030071" y="4752000"/>
                  <a:ext cx="288031" cy="135536"/>
                </a:xfrm>
                <a:prstGeom prst="rect">
                  <a:avLst/>
                </a:prstGeom>
                <a:pattFill prst="ltVert">
                  <a:fgClr>
                    <a:schemeClr val="tx1">
                      <a:lumMod val="50000"/>
                      <a:lumOff val="50000"/>
                    </a:schemeClr>
                  </a:fgClr>
                  <a:bgClr>
                    <a:srgbClr val="FFC000"/>
                  </a:bgClr>
                </a:pattFill>
                <a:ln w="15875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wrap="none" anchor="ctr"/>
                <a:lstStyle>
                  <a:defPPr>
                    <a:defRPr lang="de-DE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65" name="Rechteck 764"/>
                <p:cNvSpPr/>
                <p:nvPr/>
              </p:nvSpPr>
              <p:spPr bwMode="auto">
                <a:xfrm>
                  <a:off x="6030071" y="4448046"/>
                  <a:ext cx="288031" cy="135536"/>
                </a:xfrm>
                <a:prstGeom prst="rect">
                  <a:avLst/>
                </a:prstGeom>
                <a:pattFill prst="ltVert">
                  <a:fgClr>
                    <a:schemeClr val="tx1">
                      <a:lumMod val="50000"/>
                      <a:lumOff val="50000"/>
                    </a:schemeClr>
                  </a:fgClr>
                  <a:bgClr>
                    <a:srgbClr val="FFC000"/>
                  </a:bgClr>
                </a:pattFill>
                <a:ln w="15875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wrap="none" anchor="ctr"/>
                <a:lstStyle>
                  <a:defPPr>
                    <a:defRPr lang="de-DE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66" name="Rechteck 765"/>
                <p:cNvSpPr/>
                <p:nvPr/>
              </p:nvSpPr>
              <p:spPr bwMode="auto">
                <a:xfrm>
                  <a:off x="6030071" y="4296846"/>
                  <a:ext cx="288031" cy="135536"/>
                </a:xfrm>
                <a:prstGeom prst="rect">
                  <a:avLst/>
                </a:prstGeom>
                <a:pattFill prst="ltVert">
                  <a:fgClr>
                    <a:schemeClr val="tx1">
                      <a:lumMod val="50000"/>
                      <a:lumOff val="50000"/>
                    </a:schemeClr>
                  </a:fgClr>
                  <a:bgClr>
                    <a:srgbClr val="FFC000"/>
                  </a:bgClr>
                </a:pattFill>
                <a:ln w="15875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wrap="none" anchor="ctr"/>
                <a:lstStyle>
                  <a:defPPr>
                    <a:defRPr lang="de-DE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67" name="Rechteck 766"/>
                <p:cNvSpPr/>
                <p:nvPr/>
              </p:nvSpPr>
              <p:spPr bwMode="auto">
                <a:xfrm>
                  <a:off x="6030071" y="4149246"/>
                  <a:ext cx="288031" cy="135536"/>
                </a:xfrm>
                <a:prstGeom prst="rect">
                  <a:avLst/>
                </a:prstGeom>
                <a:pattFill prst="ltVert">
                  <a:fgClr>
                    <a:schemeClr val="tx1">
                      <a:lumMod val="50000"/>
                      <a:lumOff val="50000"/>
                    </a:schemeClr>
                  </a:fgClr>
                  <a:bgClr>
                    <a:srgbClr val="FFC000"/>
                  </a:bgClr>
                </a:pattFill>
                <a:ln w="15875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wrap="none" anchor="ctr"/>
                <a:lstStyle>
                  <a:defPPr>
                    <a:defRPr lang="de-DE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68" name="Rechteck 767"/>
                <p:cNvSpPr/>
                <p:nvPr/>
              </p:nvSpPr>
              <p:spPr bwMode="auto">
                <a:xfrm>
                  <a:off x="6030071" y="3998046"/>
                  <a:ext cx="288031" cy="135536"/>
                </a:xfrm>
                <a:prstGeom prst="rect">
                  <a:avLst/>
                </a:prstGeom>
                <a:pattFill prst="ltVert">
                  <a:fgClr>
                    <a:schemeClr val="tx1">
                      <a:lumMod val="50000"/>
                      <a:lumOff val="50000"/>
                    </a:schemeClr>
                  </a:fgClr>
                  <a:bgClr>
                    <a:srgbClr val="FFC000"/>
                  </a:bgClr>
                </a:pattFill>
                <a:ln w="15875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wrap="none" anchor="ctr"/>
                <a:lstStyle>
                  <a:defPPr>
                    <a:defRPr lang="de-DE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69" name="Rechteck 768"/>
                <p:cNvSpPr/>
                <p:nvPr/>
              </p:nvSpPr>
              <p:spPr bwMode="auto">
                <a:xfrm>
                  <a:off x="6030071" y="3854046"/>
                  <a:ext cx="288031" cy="135536"/>
                </a:xfrm>
                <a:prstGeom prst="rect">
                  <a:avLst/>
                </a:prstGeom>
                <a:pattFill prst="ltVert">
                  <a:fgClr>
                    <a:schemeClr val="tx1">
                      <a:lumMod val="50000"/>
                      <a:lumOff val="50000"/>
                    </a:schemeClr>
                  </a:fgClr>
                  <a:bgClr>
                    <a:srgbClr val="FFC000"/>
                  </a:bgClr>
                </a:pattFill>
                <a:ln w="15875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wrap="none" anchor="ctr"/>
                <a:lstStyle>
                  <a:defPPr>
                    <a:defRPr lang="de-DE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70" name="Rechteck 769"/>
                <p:cNvSpPr/>
                <p:nvPr/>
              </p:nvSpPr>
              <p:spPr bwMode="auto">
                <a:xfrm>
                  <a:off x="6030071" y="3702846"/>
                  <a:ext cx="288031" cy="135536"/>
                </a:xfrm>
                <a:prstGeom prst="rect">
                  <a:avLst/>
                </a:prstGeom>
                <a:pattFill prst="ltVert">
                  <a:fgClr>
                    <a:schemeClr val="tx1">
                      <a:lumMod val="50000"/>
                      <a:lumOff val="50000"/>
                    </a:schemeClr>
                  </a:fgClr>
                  <a:bgClr>
                    <a:srgbClr val="FFC000"/>
                  </a:bgClr>
                </a:pattFill>
                <a:ln w="15875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wrap="none" anchor="ctr"/>
                <a:lstStyle>
                  <a:defPPr>
                    <a:defRPr lang="de-DE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71" name="Rechteck 770"/>
                <p:cNvSpPr/>
                <p:nvPr/>
              </p:nvSpPr>
              <p:spPr bwMode="auto">
                <a:xfrm>
                  <a:off x="6030071" y="3558460"/>
                  <a:ext cx="288031" cy="135536"/>
                </a:xfrm>
                <a:prstGeom prst="rect">
                  <a:avLst/>
                </a:prstGeom>
                <a:pattFill prst="ltVert">
                  <a:fgClr>
                    <a:schemeClr val="tx1">
                      <a:lumMod val="50000"/>
                      <a:lumOff val="50000"/>
                    </a:schemeClr>
                  </a:fgClr>
                  <a:bgClr>
                    <a:srgbClr val="FFC000"/>
                  </a:bgClr>
                </a:pattFill>
                <a:ln w="15875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wrap="none" anchor="ctr"/>
                <a:lstStyle>
                  <a:defPPr>
                    <a:defRPr lang="de-DE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72" name="Rechteck 771"/>
                <p:cNvSpPr/>
                <p:nvPr/>
              </p:nvSpPr>
              <p:spPr bwMode="auto">
                <a:xfrm>
                  <a:off x="6030071" y="3407260"/>
                  <a:ext cx="288031" cy="135536"/>
                </a:xfrm>
                <a:prstGeom prst="rect">
                  <a:avLst/>
                </a:prstGeom>
                <a:pattFill prst="ltVert">
                  <a:fgClr>
                    <a:schemeClr val="tx1">
                      <a:lumMod val="50000"/>
                      <a:lumOff val="50000"/>
                    </a:schemeClr>
                  </a:fgClr>
                  <a:bgClr>
                    <a:srgbClr val="FFC000"/>
                  </a:bgClr>
                </a:pattFill>
                <a:ln w="15875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wrap="none" anchor="ctr"/>
                <a:lstStyle>
                  <a:defPPr>
                    <a:defRPr lang="de-DE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73" name="Rechteck 772"/>
                <p:cNvSpPr/>
                <p:nvPr/>
              </p:nvSpPr>
              <p:spPr bwMode="auto">
                <a:xfrm>
                  <a:off x="6030071" y="3262881"/>
                  <a:ext cx="288031" cy="135536"/>
                </a:xfrm>
                <a:prstGeom prst="rect">
                  <a:avLst/>
                </a:prstGeom>
                <a:pattFill prst="ltVert">
                  <a:fgClr>
                    <a:schemeClr val="tx1">
                      <a:lumMod val="50000"/>
                      <a:lumOff val="50000"/>
                    </a:schemeClr>
                  </a:fgClr>
                  <a:bgClr>
                    <a:srgbClr val="FFC000"/>
                  </a:bgClr>
                </a:pattFill>
                <a:ln w="15875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wrap="none" anchor="ctr"/>
                <a:lstStyle>
                  <a:defPPr>
                    <a:defRPr lang="de-DE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673" name="Gruppieren 672"/>
              <p:cNvGrpSpPr/>
              <p:nvPr/>
            </p:nvGrpSpPr>
            <p:grpSpPr>
              <a:xfrm>
                <a:off x="4676400" y="1667907"/>
                <a:ext cx="569019" cy="2369855"/>
                <a:chOff x="4651053" y="3262881"/>
                <a:chExt cx="569019" cy="2369855"/>
              </a:xfrm>
            </p:grpSpPr>
            <p:sp>
              <p:nvSpPr>
                <p:cNvPr id="744" name="Rechteck 743"/>
                <p:cNvSpPr/>
                <p:nvPr/>
              </p:nvSpPr>
              <p:spPr bwMode="auto">
                <a:xfrm>
                  <a:off x="4651053" y="5497200"/>
                  <a:ext cx="569019" cy="135536"/>
                </a:xfrm>
                <a:prstGeom prst="rect">
                  <a:avLst/>
                </a:prstGeom>
                <a:pattFill prst="ltVert">
                  <a:fgClr>
                    <a:schemeClr val="tx1">
                      <a:lumMod val="50000"/>
                      <a:lumOff val="50000"/>
                    </a:schemeClr>
                  </a:fgClr>
                  <a:bgClr>
                    <a:srgbClr val="FFC000"/>
                  </a:bgClr>
                </a:pattFill>
                <a:ln w="15875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wrap="none" anchor="ctr"/>
                <a:lstStyle>
                  <a:defPPr>
                    <a:defRPr lang="de-DE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45" name="Rechteck 744"/>
                <p:cNvSpPr/>
                <p:nvPr/>
              </p:nvSpPr>
              <p:spPr bwMode="auto">
                <a:xfrm>
                  <a:off x="4651053" y="5346000"/>
                  <a:ext cx="569019" cy="135536"/>
                </a:xfrm>
                <a:prstGeom prst="rect">
                  <a:avLst/>
                </a:prstGeom>
                <a:pattFill prst="ltVert">
                  <a:fgClr>
                    <a:schemeClr val="tx1">
                      <a:lumMod val="50000"/>
                      <a:lumOff val="50000"/>
                    </a:schemeClr>
                  </a:fgClr>
                  <a:bgClr>
                    <a:srgbClr val="FFC000"/>
                  </a:bgClr>
                </a:pattFill>
                <a:ln w="15875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wrap="none" anchor="ctr"/>
                <a:lstStyle>
                  <a:defPPr>
                    <a:defRPr lang="de-DE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46" name="Rechteck 745"/>
                <p:cNvSpPr/>
                <p:nvPr/>
              </p:nvSpPr>
              <p:spPr bwMode="auto">
                <a:xfrm>
                  <a:off x="4651053" y="5198400"/>
                  <a:ext cx="569019" cy="135536"/>
                </a:xfrm>
                <a:prstGeom prst="rect">
                  <a:avLst/>
                </a:prstGeom>
                <a:pattFill prst="ltVert">
                  <a:fgClr>
                    <a:schemeClr val="tx1">
                      <a:lumMod val="50000"/>
                      <a:lumOff val="50000"/>
                    </a:schemeClr>
                  </a:fgClr>
                  <a:bgClr>
                    <a:srgbClr val="FFC000"/>
                  </a:bgClr>
                </a:pattFill>
                <a:ln w="15875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wrap="none" anchor="ctr"/>
                <a:lstStyle>
                  <a:defPPr>
                    <a:defRPr lang="de-DE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47" name="Rechteck 746"/>
                <p:cNvSpPr/>
                <p:nvPr/>
              </p:nvSpPr>
              <p:spPr bwMode="auto">
                <a:xfrm>
                  <a:off x="4651053" y="5047200"/>
                  <a:ext cx="569019" cy="135536"/>
                </a:xfrm>
                <a:prstGeom prst="rect">
                  <a:avLst/>
                </a:prstGeom>
                <a:pattFill prst="ltVert">
                  <a:fgClr>
                    <a:schemeClr val="tx1">
                      <a:lumMod val="50000"/>
                      <a:lumOff val="50000"/>
                    </a:schemeClr>
                  </a:fgClr>
                  <a:bgClr>
                    <a:srgbClr val="FFC000"/>
                  </a:bgClr>
                </a:pattFill>
                <a:ln w="15875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wrap="none" anchor="ctr"/>
                <a:lstStyle>
                  <a:defPPr>
                    <a:defRPr lang="de-DE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48" name="Rechteck 747"/>
                <p:cNvSpPr/>
                <p:nvPr/>
              </p:nvSpPr>
              <p:spPr bwMode="auto">
                <a:xfrm>
                  <a:off x="4651053" y="4903200"/>
                  <a:ext cx="569019" cy="135536"/>
                </a:xfrm>
                <a:prstGeom prst="rect">
                  <a:avLst/>
                </a:prstGeom>
                <a:pattFill prst="ltVert">
                  <a:fgClr>
                    <a:schemeClr val="tx1">
                      <a:lumMod val="50000"/>
                      <a:lumOff val="50000"/>
                    </a:schemeClr>
                  </a:fgClr>
                  <a:bgClr>
                    <a:srgbClr val="FFC000"/>
                  </a:bgClr>
                </a:pattFill>
                <a:ln w="15875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wrap="none" anchor="ctr"/>
                <a:lstStyle>
                  <a:defPPr>
                    <a:defRPr lang="de-DE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49" name="Rechteck 748"/>
                <p:cNvSpPr/>
                <p:nvPr/>
              </p:nvSpPr>
              <p:spPr bwMode="auto">
                <a:xfrm>
                  <a:off x="4651053" y="4752000"/>
                  <a:ext cx="569019" cy="135536"/>
                </a:xfrm>
                <a:prstGeom prst="rect">
                  <a:avLst/>
                </a:prstGeom>
                <a:pattFill prst="ltVert">
                  <a:fgClr>
                    <a:schemeClr val="tx1">
                      <a:lumMod val="50000"/>
                      <a:lumOff val="50000"/>
                    </a:schemeClr>
                  </a:fgClr>
                  <a:bgClr>
                    <a:srgbClr val="FFC000"/>
                  </a:bgClr>
                </a:pattFill>
                <a:ln w="15875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wrap="none" anchor="ctr"/>
                <a:lstStyle>
                  <a:defPPr>
                    <a:defRPr lang="de-DE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50" name="Rechteck 749"/>
                <p:cNvSpPr/>
                <p:nvPr/>
              </p:nvSpPr>
              <p:spPr bwMode="auto">
                <a:xfrm>
                  <a:off x="4651053" y="4448046"/>
                  <a:ext cx="569019" cy="135536"/>
                </a:xfrm>
                <a:prstGeom prst="rect">
                  <a:avLst/>
                </a:prstGeom>
                <a:pattFill prst="ltVert">
                  <a:fgClr>
                    <a:schemeClr val="tx1">
                      <a:lumMod val="50000"/>
                      <a:lumOff val="50000"/>
                    </a:schemeClr>
                  </a:fgClr>
                  <a:bgClr>
                    <a:srgbClr val="FFC000"/>
                  </a:bgClr>
                </a:pattFill>
                <a:ln w="15875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wrap="none" anchor="ctr"/>
                <a:lstStyle>
                  <a:defPPr>
                    <a:defRPr lang="de-DE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51" name="Rechteck 750"/>
                <p:cNvSpPr/>
                <p:nvPr/>
              </p:nvSpPr>
              <p:spPr bwMode="auto">
                <a:xfrm>
                  <a:off x="4651053" y="4296846"/>
                  <a:ext cx="569019" cy="135536"/>
                </a:xfrm>
                <a:prstGeom prst="rect">
                  <a:avLst/>
                </a:prstGeom>
                <a:pattFill prst="ltVert">
                  <a:fgClr>
                    <a:schemeClr val="tx1">
                      <a:lumMod val="50000"/>
                      <a:lumOff val="50000"/>
                    </a:schemeClr>
                  </a:fgClr>
                  <a:bgClr>
                    <a:srgbClr val="FFC000"/>
                  </a:bgClr>
                </a:pattFill>
                <a:ln w="15875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wrap="none" anchor="ctr"/>
                <a:lstStyle>
                  <a:defPPr>
                    <a:defRPr lang="de-DE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52" name="Rechteck 751"/>
                <p:cNvSpPr/>
                <p:nvPr/>
              </p:nvSpPr>
              <p:spPr bwMode="auto">
                <a:xfrm>
                  <a:off x="4651053" y="4149246"/>
                  <a:ext cx="569019" cy="135536"/>
                </a:xfrm>
                <a:prstGeom prst="rect">
                  <a:avLst/>
                </a:prstGeom>
                <a:pattFill prst="ltVert">
                  <a:fgClr>
                    <a:schemeClr val="tx1">
                      <a:lumMod val="50000"/>
                      <a:lumOff val="50000"/>
                    </a:schemeClr>
                  </a:fgClr>
                  <a:bgClr>
                    <a:srgbClr val="FFC000"/>
                  </a:bgClr>
                </a:pattFill>
                <a:ln w="15875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wrap="none" anchor="ctr"/>
                <a:lstStyle>
                  <a:defPPr>
                    <a:defRPr lang="de-DE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53" name="Rechteck 752"/>
                <p:cNvSpPr/>
                <p:nvPr/>
              </p:nvSpPr>
              <p:spPr bwMode="auto">
                <a:xfrm>
                  <a:off x="4651053" y="3998046"/>
                  <a:ext cx="569019" cy="135536"/>
                </a:xfrm>
                <a:prstGeom prst="rect">
                  <a:avLst/>
                </a:prstGeom>
                <a:pattFill prst="ltVert">
                  <a:fgClr>
                    <a:schemeClr val="tx1">
                      <a:lumMod val="50000"/>
                      <a:lumOff val="50000"/>
                    </a:schemeClr>
                  </a:fgClr>
                  <a:bgClr>
                    <a:srgbClr val="FFC000"/>
                  </a:bgClr>
                </a:pattFill>
                <a:ln w="15875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wrap="none" anchor="ctr"/>
                <a:lstStyle>
                  <a:defPPr>
                    <a:defRPr lang="de-DE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54" name="Rechteck 753"/>
                <p:cNvSpPr/>
                <p:nvPr/>
              </p:nvSpPr>
              <p:spPr bwMode="auto">
                <a:xfrm>
                  <a:off x="4651053" y="3854046"/>
                  <a:ext cx="569019" cy="135536"/>
                </a:xfrm>
                <a:prstGeom prst="rect">
                  <a:avLst/>
                </a:prstGeom>
                <a:pattFill prst="ltVert">
                  <a:fgClr>
                    <a:schemeClr val="tx1">
                      <a:lumMod val="50000"/>
                      <a:lumOff val="50000"/>
                    </a:schemeClr>
                  </a:fgClr>
                  <a:bgClr>
                    <a:srgbClr val="FFC000"/>
                  </a:bgClr>
                </a:pattFill>
                <a:ln w="15875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wrap="none" anchor="ctr"/>
                <a:lstStyle>
                  <a:defPPr>
                    <a:defRPr lang="de-DE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55" name="Rechteck 754"/>
                <p:cNvSpPr/>
                <p:nvPr/>
              </p:nvSpPr>
              <p:spPr bwMode="auto">
                <a:xfrm>
                  <a:off x="4651053" y="3702846"/>
                  <a:ext cx="569019" cy="135536"/>
                </a:xfrm>
                <a:prstGeom prst="rect">
                  <a:avLst/>
                </a:prstGeom>
                <a:pattFill prst="ltVert">
                  <a:fgClr>
                    <a:schemeClr val="tx1">
                      <a:lumMod val="50000"/>
                      <a:lumOff val="50000"/>
                    </a:schemeClr>
                  </a:fgClr>
                  <a:bgClr>
                    <a:srgbClr val="FFC000"/>
                  </a:bgClr>
                </a:pattFill>
                <a:ln w="15875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wrap="none" anchor="ctr"/>
                <a:lstStyle>
                  <a:defPPr>
                    <a:defRPr lang="de-DE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56" name="Rechteck 755"/>
                <p:cNvSpPr/>
                <p:nvPr/>
              </p:nvSpPr>
              <p:spPr bwMode="auto">
                <a:xfrm>
                  <a:off x="4651053" y="3558460"/>
                  <a:ext cx="569019" cy="135536"/>
                </a:xfrm>
                <a:prstGeom prst="rect">
                  <a:avLst/>
                </a:prstGeom>
                <a:pattFill prst="ltVert">
                  <a:fgClr>
                    <a:schemeClr val="tx1">
                      <a:lumMod val="50000"/>
                      <a:lumOff val="50000"/>
                    </a:schemeClr>
                  </a:fgClr>
                  <a:bgClr>
                    <a:srgbClr val="FFC000"/>
                  </a:bgClr>
                </a:pattFill>
                <a:ln w="15875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wrap="none" anchor="ctr"/>
                <a:lstStyle>
                  <a:defPPr>
                    <a:defRPr lang="de-DE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57" name="Rechteck 756"/>
                <p:cNvSpPr/>
                <p:nvPr/>
              </p:nvSpPr>
              <p:spPr bwMode="auto">
                <a:xfrm>
                  <a:off x="4651053" y="3407260"/>
                  <a:ext cx="569019" cy="135536"/>
                </a:xfrm>
                <a:prstGeom prst="rect">
                  <a:avLst/>
                </a:prstGeom>
                <a:pattFill prst="ltVert">
                  <a:fgClr>
                    <a:schemeClr val="tx1">
                      <a:lumMod val="50000"/>
                      <a:lumOff val="50000"/>
                    </a:schemeClr>
                  </a:fgClr>
                  <a:bgClr>
                    <a:srgbClr val="FFC000"/>
                  </a:bgClr>
                </a:pattFill>
                <a:ln w="15875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wrap="none" anchor="ctr"/>
                <a:lstStyle>
                  <a:defPPr>
                    <a:defRPr lang="de-DE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58" name="Rechteck 757"/>
                <p:cNvSpPr/>
                <p:nvPr/>
              </p:nvSpPr>
              <p:spPr bwMode="auto">
                <a:xfrm>
                  <a:off x="4651053" y="3262881"/>
                  <a:ext cx="569019" cy="135536"/>
                </a:xfrm>
                <a:prstGeom prst="rect">
                  <a:avLst/>
                </a:prstGeom>
                <a:pattFill prst="ltVert">
                  <a:fgClr>
                    <a:schemeClr val="tx1">
                      <a:lumMod val="50000"/>
                      <a:lumOff val="50000"/>
                    </a:schemeClr>
                  </a:fgClr>
                  <a:bgClr>
                    <a:srgbClr val="FFC000"/>
                  </a:bgClr>
                </a:pattFill>
                <a:ln w="15875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wrap="none" anchor="ctr"/>
                <a:lstStyle>
                  <a:defPPr>
                    <a:defRPr lang="de-DE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674" name="Rechteck 673"/>
              <p:cNvSpPr/>
              <p:nvPr/>
            </p:nvSpPr>
            <p:spPr bwMode="auto">
              <a:xfrm>
                <a:off x="4211961" y="1669188"/>
                <a:ext cx="288031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675" name="Rechteck 674"/>
              <p:cNvSpPr/>
              <p:nvPr/>
            </p:nvSpPr>
            <p:spPr bwMode="auto">
              <a:xfrm>
                <a:off x="3855740" y="1669188"/>
                <a:ext cx="288031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676" name="Rechteck 675"/>
              <p:cNvSpPr/>
              <p:nvPr/>
            </p:nvSpPr>
            <p:spPr bwMode="auto">
              <a:xfrm>
                <a:off x="1888134" y="1669188"/>
                <a:ext cx="288031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677" name="Rechteck 676"/>
              <p:cNvSpPr/>
              <p:nvPr/>
            </p:nvSpPr>
            <p:spPr bwMode="auto">
              <a:xfrm>
                <a:off x="323529" y="2804448"/>
                <a:ext cx="288031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678" name="Rechteck 677"/>
              <p:cNvSpPr/>
              <p:nvPr/>
            </p:nvSpPr>
            <p:spPr bwMode="auto">
              <a:xfrm>
                <a:off x="323529" y="2653248"/>
                <a:ext cx="288031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679" name="Rechteck 678"/>
              <p:cNvSpPr/>
              <p:nvPr/>
            </p:nvSpPr>
            <p:spPr bwMode="auto">
              <a:xfrm>
                <a:off x="323529" y="2505648"/>
                <a:ext cx="288031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680" name="Rechteck 679"/>
              <p:cNvSpPr/>
              <p:nvPr/>
            </p:nvSpPr>
            <p:spPr bwMode="auto">
              <a:xfrm>
                <a:off x="323529" y="2354448"/>
                <a:ext cx="288031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681" name="Rechteck 680"/>
              <p:cNvSpPr/>
              <p:nvPr/>
            </p:nvSpPr>
            <p:spPr bwMode="auto">
              <a:xfrm>
                <a:off x="323529" y="2210448"/>
                <a:ext cx="288031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682" name="Rechteck 681"/>
              <p:cNvSpPr/>
              <p:nvPr/>
            </p:nvSpPr>
            <p:spPr bwMode="auto">
              <a:xfrm>
                <a:off x="323529" y="2059248"/>
                <a:ext cx="288031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683" name="Rechteck 682"/>
              <p:cNvSpPr/>
              <p:nvPr/>
            </p:nvSpPr>
            <p:spPr bwMode="auto">
              <a:xfrm>
                <a:off x="323529" y="1914862"/>
                <a:ext cx="288031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684" name="Rechteck 683"/>
              <p:cNvSpPr/>
              <p:nvPr/>
            </p:nvSpPr>
            <p:spPr bwMode="auto">
              <a:xfrm>
                <a:off x="323529" y="1763662"/>
                <a:ext cx="288031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685" name="Rechteck 684"/>
              <p:cNvSpPr/>
              <p:nvPr/>
            </p:nvSpPr>
            <p:spPr bwMode="auto">
              <a:xfrm>
                <a:off x="323529" y="1619283"/>
                <a:ext cx="288031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686" name="Rechteck 685"/>
              <p:cNvSpPr/>
              <p:nvPr/>
            </p:nvSpPr>
            <p:spPr bwMode="auto">
              <a:xfrm>
                <a:off x="741673" y="2785289"/>
                <a:ext cx="569019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687" name="Rechteck 686"/>
              <p:cNvSpPr/>
              <p:nvPr/>
            </p:nvSpPr>
            <p:spPr bwMode="auto">
              <a:xfrm>
                <a:off x="741673" y="2634089"/>
                <a:ext cx="569019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688" name="Rechteck 687"/>
              <p:cNvSpPr/>
              <p:nvPr/>
            </p:nvSpPr>
            <p:spPr bwMode="auto">
              <a:xfrm>
                <a:off x="741673" y="2486489"/>
                <a:ext cx="569019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689" name="Rechteck 688"/>
              <p:cNvSpPr/>
              <p:nvPr/>
            </p:nvSpPr>
            <p:spPr bwMode="auto">
              <a:xfrm>
                <a:off x="741673" y="2335289"/>
                <a:ext cx="569019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690" name="Rechteck 689"/>
              <p:cNvSpPr/>
              <p:nvPr/>
            </p:nvSpPr>
            <p:spPr bwMode="auto">
              <a:xfrm>
                <a:off x="741673" y="2191289"/>
                <a:ext cx="569019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691" name="Rechteck 690"/>
              <p:cNvSpPr/>
              <p:nvPr/>
            </p:nvSpPr>
            <p:spPr bwMode="auto">
              <a:xfrm>
                <a:off x="741673" y="2040089"/>
                <a:ext cx="569019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692" name="Rechteck 691"/>
              <p:cNvSpPr/>
              <p:nvPr/>
            </p:nvSpPr>
            <p:spPr bwMode="auto">
              <a:xfrm>
                <a:off x="741673" y="1895703"/>
                <a:ext cx="569019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693" name="Rechteck 692"/>
              <p:cNvSpPr/>
              <p:nvPr/>
            </p:nvSpPr>
            <p:spPr bwMode="auto">
              <a:xfrm>
                <a:off x="741673" y="1744503"/>
                <a:ext cx="569019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694" name="Rechteck 693"/>
              <p:cNvSpPr/>
              <p:nvPr/>
            </p:nvSpPr>
            <p:spPr bwMode="auto">
              <a:xfrm>
                <a:off x="741673" y="1600124"/>
                <a:ext cx="569019" cy="135536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C000"/>
                </a:bgClr>
              </a:patt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695" name="Rechteck 5"/>
              <p:cNvSpPr>
                <a:spLocks noChangeArrowheads="1"/>
              </p:cNvSpPr>
              <p:nvPr/>
            </p:nvSpPr>
            <p:spPr bwMode="auto">
              <a:xfrm flipH="1">
                <a:off x="1348885" y="1477648"/>
                <a:ext cx="110229" cy="1442298"/>
              </a:xfrm>
              <a:custGeom>
                <a:avLst/>
                <a:gdLst>
                  <a:gd name="connsiteX0" fmla="*/ 0 w 110229"/>
                  <a:gd name="connsiteY0" fmla="*/ 0 h 1444678"/>
                  <a:gd name="connsiteX1" fmla="*/ 110229 w 110229"/>
                  <a:gd name="connsiteY1" fmla="*/ 0 h 1444678"/>
                  <a:gd name="connsiteX2" fmla="*/ 110229 w 110229"/>
                  <a:gd name="connsiteY2" fmla="*/ 1444678 h 1444678"/>
                  <a:gd name="connsiteX3" fmla="*/ 0 w 110229"/>
                  <a:gd name="connsiteY3" fmla="*/ 1444678 h 1444678"/>
                  <a:gd name="connsiteX4" fmla="*/ 0 w 110229"/>
                  <a:gd name="connsiteY4" fmla="*/ 0 h 1444678"/>
                  <a:gd name="connsiteX0" fmla="*/ 0 w 110229"/>
                  <a:gd name="connsiteY0" fmla="*/ 0 h 1444678"/>
                  <a:gd name="connsiteX1" fmla="*/ 91179 w 110229"/>
                  <a:gd name="connsiteY1" fmla="*/ 0 h 1444678"/>
                  <a:gd name="connsiteX2" fmla="*/ 110229 w 110229"/>
                  <a:gd name="connsiteY2" fmla="*/ 1444678 h 1444678"/>
                  <a:gd name="connsiteX3" fmla="*/ 0 w 110229"/>
                  <a:gd name="connsiteY3" fmla="*/ 1444678 h 1444678"/>
                  <a:gd name="connsiteX4" fmla="*/ 0 w 110229"/>
                  <a:gd name="connsiteY4" fmla="*/ 0 h 1444678"/>
                  <a:gd name="connsiteX0" fmla="*/ 23812 w 110229"/>
                  <a:gd name="connsiteY0" fmla="*/ 0 h 1444678"/>
                  <a:gd name="connsiteX1" fmla="*/ 91179 w 110229"/>
                  <a:gd name="connsiteY1" fmla="*/ 0 h 1444678"/>
                  <a:gd name="connsiteX2" fmla="*/ 110229 w 110229"/>
                  <a:gd name="connsiteY2" fmla="*/ 1444678 h 1444678"/>
                  <a:gd name="connsiteX3" fmla="*/ 0 w 110229"/>
                  <a:gd name="connsiteY3" fmla="*/ 1444678 h 1444678"/>
                  <a:gd name="connsiteX4" fmla="*/ 23812 w 110229"/>
                  <a:gd name="connsiteY4" fmla="*/ 0 h 1444678"/>
                  <a:gd name="connsiteX0" fmla="*/ 4762 w 110229"/>
                  <a:gd name="connsiteY0" fmla="*/ 0 h 1444678"/>
                  <a:gd name="connsiteX1" fmla="*/ 91179 w 110229"/>
                  <a:gd name="connsiteY1" fmla="*/ 0 h 1444678"/>
                  <a:gd name="connsiteX2" fmla="*/ 110229 w 110229"/>
                  <a:gd name="connsiteY2" fmla="*/ 1444678 h 1444678"/>
                  <a:gd name="connsiteX3" fmla="*/ 0 w 110229"/>
                  <a:gd name="connsiteY3" fmla="*/ 1444678 h 1444678"/>
                  <a:gd name="connsiteX4" fmla="*/ 4762 w 110229"/>
                  <a:gd name="connsiteY4" fmla="*/ 0 h 1444678"/>
                  <a:gd name="connsiteX0" fmla="*/ 4762 w 110229"/>
                  <a:gd name="connsiteY0" fmla="*/ 0 h 1444678"/>
                  <a:gd name="connsiteX1" fmla="*/ 110229 w 110229"/>
                  <a:gd name="connsiteY1" fmla="*/ 4763 h 1444678"/>
                  <a:gd name="connsiteX2" fmla="*/ 110229 w 110229"/>
                  <a:gd name="connsiteY2" fmla="*/ 1444678 h 1444678"/>
                  <a:gd name="connsiteX3" fmla="*/ 0 w 110229"/>
                  <a:gd name="connsiteY3" fmla="*/ 1444678 h 1444678"/>
                  <a:gd name="connsiteX4" fmla="*/ 4762 w 110229"/>
                  <a:gd name="connsiteY4" fmla="*/ 0 h 1444678"/>
                  <a:gd name="connsiteX0" fmla="*/ 4762 w 110229"/>
                  <a:gd name="connsiteY0" fmla="*/ 0 h 1444678"/>
                  <a:gd name="connsiteX1" fmla="*/ 1789 w 110229"/>
                  <a:gd name="connsiteY1" fmla="*/ 2853 h 1444678"/>
                  <a:gd name="connsiteX2" fmla="*/ 110229 w 110229"/>
                  <a:gd name="connsiteY2" fmla="*/ 4763 h 1444678"/>
                  <a:gd name="connsiteX3" fmla="*/ 110229 w 110229"/>
                  <a:gd name="connsiteY3" fmla="*/ 1444678 h 1444678"/>
                  <a:gd name="connsiteX4" fmla="*/ 0 w 110229"/>
                  <a:gd name="connsiteY4" fmla="*/ 1444678 h 1444678"/>
                  <a:gd name="connsiteX5" fmla="*/ 4762 w 110229"/>
                  <a:gd name="connsiteY5" fmla="*/ 0 h 1444678"/>
                  <a:gd name="connsiteX0" fmla="*/ 4762 w 110229"/>
                  <a:gd name="connsiteY0" fmla="*/ 0 h 1444678"/>
                  <a:gd name="connsiteX1" fmla="*/ 11314 w 110229"/>
                  <a:gd name="connsiteY1" fmla="*/ 50478 h 1444678"/>
                  <a:gd name="connsiteX2" fmla="*/ 110229 w 110229"/>
                  <a:gd name="connsiteY2" fmla="*/ 4763 h 1444678"/>
                  <a:gd name="connsiteX3" fmla="*/ 110229 w 110229"/>
                  <a:gd name="connsiteY3" fmla="*/ 1444678 h 1444678"/>
                  <a:gd name="connsiteX4" fmla="*/ 0 w 110229"/>
                  <a:gd name="connsiteY4" fmla="*/ 1444678 h 1444678"/>
                  <a:gd name="connsiteX5" fmla="*/ 4762 w 110229"/>
                  <a:gd name="connsiteY5" fmla="*/ 0 h 1444678"/>
                  <a:gd name="connsiteX0" fmla="*/ 4762 w 110229"/>
                  <a:gd name="connsiteY0" fmla="*/ 0 h 1444678"/>
                  <a:gd name="connsiteX1" fmla="*/ 37508 w 110229"/>
                  <a:gd name="connsiteY1" fmla="*/ 45716 h 1444678"/>
                  <a:gd name="connsiteX2" fmla="*/ 110229 w 110229"/>
                  <a:gd name="connsiteY2" fmla="*/ 4763 h 1444678"/>
                  <a:gd name="connsiteX3" fmla="*/ 110229 w 110229"/>
                  <a:gd name="connsiteY3" fmla="*/ 1444678 h 1444678"/>
                  <a:gd name="connsiteX4" fmla="*/ 0 w 110229"/>
                  <a:gd name="connsiteY4" fmla="*/ 1444678 h 1444678"/>
                  <a:gd name="connsiteX5" fmla="*/ 4762 w 110229"/>
                  <a:gd name="connsiteY5" fmla="*/ 0 h 1444678"/>
                  <a:gd name="connsiteX0" fmla="*/ 4762 w 110229"/>
                  <a:gd name="connsiteY0" fmla="*/ 177920 h 1622598"/>
                  <a:gd name="connsiteX1" fmla="*/ 110229 w 110229"/>
                  <a:gd name="connsiteY1" fmla="*/ 182683 h 1622598"/>
                  <a:gd name="connsiteX2" fmla="*/ 110229 w 110229"/>
                  <a:gd name="connsiteY2" fmla="*/ 1622598 h 1622598"/>
                  <a:gd name="connsiteX3" fmla="*/ 0 w 110229"/>
                  <a:gd name="connsiteY3" fmla="*/ 1622598 h 1622598"/>
                  <a:gd name="connsiteX4" fmla="*/ 4762 w 110229"/>
                  <a:gd name="connsiteY4" fmla="*/ 177920 h 1622598"/>
                  <a:gd name="connsiteX0" fmla="*/ 4762 w 110229"/>
                  <a:gd name="connsiteY0" fmla="*/ 0 h 1444678"/>
                  <a:gd name="connsiteX1" fmla="*/ 110229 w 110229"/>
                  <a:gd name="connsiteY1" fmla="*/ 4763 h 1444678"/>
                  <a:gd name="connsiteX2" fmla="*/ 110229 w 110229"/>
                  <a:gd name="connsiteY2" fmla="*/ 1444678 h 1444678"/>
                  <a:gd name="connsiteX3" fmla="*/ 0 w 110229"/>
                  <a:gd name="connsiteY3" fmla="*/ 1444678 h 1444678"/>
                  <a:gd name="connsiteX4" fmla="*/ 4762 w 110229"/>
                  <a:gd name="connsiteY4" fmla="*/ 0 h 1444678"/>
                  <a:gd name="connsiteX0" fmla="*/ 4762 w 110229"/>
                  <a:gd name="connsiteY0" fmla="*/ 2380 h 1439915"/>
                  <a:gd name="connsiteX1" fmla="*/ 110229 w 110229"/>
                  <a:gd name="connsiteY1" fmla="*/ 0 h 1439915"/>
                  <a:gd name="connsiteX2" fmla="*/ 110229 w 110229"/>
                  <a:gd name="connsiteY2" fmla="*/ 1439915 h 1439915"/>
                  <a:gd name="connsiteX3" fmla="*/ 0 w 110229"/>
                  <a:gd name="connsiteY3" fmla="*/ 1439915 h 1439915"/>
                  <a:gd name="connsiteX4" fmla="*/ 4762 w 110229"/>
                  <a:gd name="connsiteY4" fmla="*/ 2380 h 1439915"/>
                  <a:gd name="connsiteX0" fmla="*/ 458 w 110687"/>
                  <a:gd name="connsiteY0" fmla="*/ 0 h 1444679"/>
                  <a:gd name="connsiteX1" fmla="*/ 110687 w 110687"/>
                  <a:gd name="connsiteY1" fmla="*/ 4764 h 1444679"/>
                  <a:gd name="connsiteX2" fmla="*/ 110687 w 110687"/>
                  <a:gd name="connsiteY2" fmla="*/ 1444679 h 1444679"/>
                  <a:gd name="connsiteX3" fmla="*/ 458 w 110687"/>
                  <a:gd name="connsiteY3" fmla="*/ 1444679 h 1444679"/>
                  <a:gd name="connsiteX4" fmla="*/ 458 w 110687"/>
                  <a:gd name="connsiteY4" fmla="*/ 0 h 1444679"/>
                  <a:gd name="connsiteX0" fmla="*/ 9525 w 110229"/>
                  <a:gd name="connsiteY0" fmla="*/ 0 h 1442298"/>
                  <a:gd name="connsiteX1" fmla="*/ 110229 w 110229"/>
                  <a:gd name="connsiteY1" fmla="*/ 2383 h 1442298"/>
                  <a:gd name="connsiteX2" fmla="*/ 110229 w 110229"/>
                  <a:gd name="connsiteY2" fmla="*/ 1442298 h 1442298"/>
                  <a:gd name="connsiteX3" fmla="*/ 0 w 110229"/>
                  <a:gd name="connsiteY3" fmla="*/ 1442298 h 1442298"/>
                  <a:gd name="connsiteX4" fmla="*/ 9525 w 110229"/>
                  <a:gd name="connsiteY4" fmla="*/ 0 h 1442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229" h="1442298">
                    <a:moveTo>
                      <a:pt x="9525" y="0"/>
                    </a:moveTo>
                    <a:lnTo>
                      <a:pt x="110229" y="2383"/>
                    </a:lnTo>
                    <a:lnTo>
                      <a:pt x="110229" y="1442298"/>
                    </a:lnTo>
                    <a:lnTo>
                      <a:pt x="0" y="1442298"/>
                    </a:lnTo>
                    <a:cubicBezTo>
                      <a:pt x="1587" y="960739"/>
                      <a:pt x="7938" y="481559"/>
                      <a:pt x="9525" y="0"/>
                    </a:cubicBezTo>
                    <a:close/>
                  </a:path>
                </a:pathLst>
              </a:custGeom>
              <a:pattFill prst="openDmnd">
                <a:fgClr>
                  <a:srgbClr val="170D97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</a:ln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pic>
            <p:nvPicPr>
              <p:cNvPr id="696" name="Grafik 695"/>
              <p:cNvPicPr>
                <a:picLocks noChangeAspect="1"/>
              </p:cNvPicPr>
              <p:nvPr/>
            </p:nvPicPr>
            <p:blipFill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20000"/>
                        </a14:imgEffect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34542" y="1382683"/>
                <a:ext cx="1501774" cy="286506"/>
              </a:xfrm>
              <a:prstGeom prst="rect">
                <a:avLst/>
              </a:prstGeom>
            </p:spPr>
          </p:pic>
          <p:sp>
            <p:nvSpPr>
              <p:cNvPr id="697" name="Rechteck 5"/>
              <p:cNvSpPr>
                <a:spLocks noChangeArrowheads="1"/>
              </p:cNvSpPr>
              <p:nvPr/>
            </p:nvSpPr>
            <p:spPr bwMode="auto">
              <a:xfrm flipH="1">
                <a:off x="4532834" y="1538513"/>
                <a:ext cx="110229" cy="1442298"/>
              </a:xfrm>
              <a:custGeom>
                <a:avLst/>
                <a:gdLst>
                  <a:gd name="connsiteX0" fmla="*/ 0 w 110229"/>
                  <a:gd name="connsiteY0" fmla="*/ 0 h 1444678"/>
                  <a:gd name="connsiteX1" fmla="*/ 110229 w 110229"/>
                  <a:gd name="connsiteY1" fmla="*/ 0 h 1444678"/>
                  <a:gd name="connsiteX2" fmla="*/ 110229 w 110229"/>
                  <a:gd name="connsiteY2" fmla="*/ 1444678 h 1444678"/>
                  <a:gd name="connsiteX3" fmla="*/ 0 w 110229"/>
                  <a:gd name="connsiteY3" fmla="*/ 1444678 h 1444678"/>
                  <a:gd name="connsiteX4" fmla="*/ 0 w 110229"/>
                  <a:gd name="connsiteY4" fmla="*/ 0 h 1444678"/>
                  <a:gd name="connsiteX0" fmla="*/ 0 w 110229"/>
                  <a:gd name="connsiteY0" fmla="*/ 0 h 1444678"/>
                  <a:gd name="connsiteX1" fmla="*/ 91179 w 110229"/>
                  <a:gd name="connsiteY1" fmla="*/ 0 h 1444678"/>
                  <a:gd name="connsiteX2" fmla="*/ 110229 w 110229"/>
                  <a:gd name="connsiteY2" fmla="*/ 1444678 h 1444678"/>
                  <a:gd name="connsiteX3" fmla="*/ 0 w 110229"/>
                  <a:gd name="connsiteY3" fmla="*/ 1444678 h 1444678"/>
                  <a:gd name="connsiteX4" fmla="*/ 0 w 110229"/>
                  <a:gd name="connsiteY4" fmla="*/ 0 h 1444678"/>
                  <a:gd name="connsiteX0" fmla="*/ 23812 w 110229"/>
                  <a:gd name="connsiteY0" fmla="*/ 0 h 1444678"/>
                  <a:gd name="connsiteX1" fmla="*/ 91179 w 110229"/>
                  <a:gd name="connsiteY1" fmla="*/ 0 h 1444678"/>
                  <a:gd name="connsiteX2" fmla="*/ 110229 w 110229"/>
                  <a:gd name="connsiteY2" fmla="*/ 1444678 h 1444678"/>
                  <a:gd name="connsiteX3" fmla="*/ 0 w 110229"/>
                  <a:gd name="connsiteY3" fmla="*/ 1444678 h 1444678"/>
                  <a:gd name="connsiteX4" fmla="*/ 23812 w 110229"/>
                  <a:gd name="connsiteY4" fmla="*/ 0 h 1444678"/>
                  <a:gd name="connsiteX0" fmla="*/ 4762 w 110229"/>
                  <a:gd name="connsiteY0" fmla="*/ 0 h 1444678"/>
                  <a:gd name="connsiteX1" fmla="*/ 91179 w 110229"/>
                  <a:gd name="connsiteY1" fmla="*/ 0 h 1444678"/>
                  <a:gd name="connsiteX2" fmla="*/ 110229 w 110229"/>
                  <a:gd name="connsiteY2" fmla="*/ 1444678 h 1444678"/>
                  <a:gd name="connsiteX3" fmla="*/ 0 w 110229"/>
                  <a:gd name="connsiteY3" fmla="*/ 1444678 h 1444678"/>
                  <a:gd name="connsiteX4" fmla="*/ 4762 w 110229"/>
                  <a:gd name="connsiteY4" fmla="*/ 0 h 1444678"/>
                  <a:gd name="connsiteX0" fmla="*/ 4762 w 110229"/>
                  <a:gd name="connsiteY0" fmla="*/ 0 h 1444678"/>
                  <a:gd name="connsiteX1" fmla="*/ 110229 w 110229"/>
                  <a:gd name="connsiteY1" fmla="*/ 4763 h 1444678"/>
                  <a:gd name="connsiteX2" fmla="*/ 110229 w 110229"/>
                  <a:gd name="connsiteY2" fmla="*/ 1444678 h 1444678"/>
                  <a:gd name="connsiteX3" fmla="*/ 0 w 110229"/>
                  <a:gd name="connsiteY3" fmla="*/ 1444678 h 1444678"/>
                  <a:gd name="connsiteX4" fmla="*/ 4762 w 110229"/>
                  <a:gd name="connsiteY4" fmla="*/ 0 h 1444678"/>
                  <a:gd name="connsiteX0" fmla="*/ 4762 w 110229"/>
                  <a:gd name="connsiteY0" fmla="*/ 0 h 1444678"/>
                  <a:gd name="connsiteX1" fmla="*/ 1789 w 110229"/>
                  <a:gd name="connsiteY1" fmla="*/ 2853 h 1444678"/>
                  <a:gd name="connsiteX2" fmla="*/ 110229 w 110229"/>
                  <a:gd name="connsiteY2" fmla="*/ 4763 h 1444678"/>
                  <a:gd name="connsiteX3" fmla="*/ 110229 w 110229"/>
                  <a:gd name="connsiteY3" fmla="*/ 1444678 h 1444678"/>
                  <a:gd name="connsiteX4" fmla="*/ 0 w 110229"/>
                  <a:gd name="connsiteY4" fmla="*/ 1444678 h 1444678"/>
                  <a:gd name="connsiteX5" fmla="*/ 4762 w 110229"/>
                  <a:gd name="connsiteY5" fmla="*/ 0 h 1444678"/>
                  <a:gd name="connsiteX0" fmla="*/ 4762 w 110229"/>
                  <a:gd name="connsiteY0" fmla="*/ 0 h 1444678"/>
                  <a:gd name="connsiteX1" fmla="*/ 11314 w 110229"/>
                  <a:gd name="connsiteY1" fmla="*/ 50478 h 1444678"/>
                  <a:gd name="connsiteX2" fmla="*/ 110229 w 110229"/>
                  <a:gd name="connsiteY2" fmla="*/ 4763 h 1444678"/>
                  <a:gd name="connsiteX3" fmla="*/ 110229 w 110229"/>
                  <a:gd name="connsiteY3" fmla="*/ 1444678 h 1444678"/>
                  <a:gd name="connsiteX4" fmla="*/ 0 w 110229"/>
                  <a:gd name="connsiteY4" fmla="*/ 1444678 h 1444678"/>
                  <a:gd name="connsiteX5" fmla="*/ 4762 w 110229"/>
                  <a:gd name="connsiteY5" fmla="*/ 0 h 1444678"/>
                  <a:gd name="connsiteX0" fmla="*/ 4762 w 110229"/>
                  <a:gd name="connsiteY0" fmla="*/ 0 h 1444678"/>
                  <a:gd name="connsiteX1" fmla="*/ 37508 w 110229"/>
                  <a:gd name="connsiteY1" fmla="*/ 45716 h 1444678"/>
                  <a:gd name="connsiteX2" fmla="*/ 110229 w 110229"/>
                  <a:gd name="connsiteY2" fmla="*/ 4763 h 1444678"/>
                  <a:gd name="connsiteX3" fmla="*/ 110229 w 110229"/>
                  <a:gd name="connsiteY3" fmla="*/ 1444678 h 1444678"/>
                  <a:gd name="connsiteX4" fmla="*/ 0 w 110229"/>
                  <a:gd name="connsiteY4" fmla="*/ 1444678 h 1444678"/>
                  <a:gd name="connsiteX5" fmla="*/ 4762 w 110229"/>
                  <a:gd name="connsiteY5" fmla="*/ 0 h 1444678"/>
                  <a:gd name="connsiteX0" fmla="*/ 4762 w 110229"/>
                  <a:gd name="connsiteY0" fmla="*/ 177920 h 1622598"/>
                  <a:gd name="connsiteX1" fmla="*/ 110229 w 110229"/>
                  <a:gd name="connsiteY1" fmla="*/ 182683 h 1622598"/>
                  <a:gd name="connsiteX2" fmla="*/ 110229 w 110229"/>
                  <a:gd name="connsiteY2" fmla="*/ 1622598 h 1622598"/>
                  <a:gd name="connsiteX3" fmla="*/ 0 w 110229"/>
                  <a:gd name="connsiteY3" fmla="*/ 1622598 h 1622598"/>
                  <a:gd name="connsiteX4" fmla="*/ 4762 w 110229"/>
                  <a:gd name="connsiteY4" fmla="*/ 177920 h 1622598"/>
                  <a:gd name="connsiteX0" fmla="*/ 4762 w 110229"/>
                  <a:gd name="connsiteY0" fmla="*/ 0 h 1444678"/>
                  <a:gd name="connsiteX1" fmla="*/ 110229 w 110229"/>
                  <a:gd name="connsiteY1" fmla="*/ 4763 h 1444678"/>
                  <a:gd name="connsiteX2" fmla="*/ 110229 w 110229"/>
                  <a:gd name="connsiteY2" fmla="*/ 1444678 h 1444678"/>
                  <a:gd name="connsiteX3" fmla="*/ 0 w 110229"/>
                  <a:gd name="connsiteY3" fmla="*/ 1444678 h 1444678"/>
                  <a:gd name="connsiteX4" fmla="*/ 4762 w 110229"/>
                  <a:gd name="connsiteY4" fmla="*/ 0 h 1444678"/>
                  <a:gd name="connsiteX0" fmla="*/ 4762 w 110229"/>
                  <a:gd name="connsiteY0" fmla="*/ 2380 h 1439915"/>
                  <a:gd name="connsiteX1" fmla="*/ 110229 w 110229"/>
                  <a:gd name="connsiteY1" fmla="*/ 0 h 1439915"/>
                  <a:gd name="connsiteX2" fmla="*/ 110229 w 110229"/>
                  <a:gd name="connsiteY2" fmla="*/ 1439915 h 1439915"/>
                  <a:gd name="connsiteX3" fmla="*/ 0 w 110229"/>
                  <a:gd name="connsiteY3" fmla="*/ 1439915 h 1439915"/>
                  <a:gd name="connsiteX4" fmla="*/ 4762 w 110229"/>
                  <a:gd name="connsiteY4" fmla="*/ 2380 h 1439915"/>
                  <a:gd name="connsiteX0" fmla="*/ 458 w 110687"/>
                  <a:gd name="connsiteY0" fmla="*/ 0 h 1444679"/>
                  <a:gd name="connsiteX1" fmla="*/ 110687 w 110687"/>
                  <a:gd name="connsiteY1" fmla="*/ 4764 h 1444679"/>
                  <a:gd name="connsiteX2" fmla="*/ 110687 w 110687"/>
                  <a:gd name="connsiteY2" fmla="*/ 1444679 h 1444679"/>
                  <a:gd name="connsiteX3" fmla="*/ 458 w 110687"/>
                  <a:gd name="connsiteY3" fmla="*/ 1444679 h 1444679"/>
                  <a:gd name="connsiteX4" fmla="*/ 458 w 110687"/>
                  <a:gd name="connsiteY4" fmla="*/ 0 h 1444679"/>
                  <a:gd name="connsiteX0" fmla="*/ 9525 w 110229"/>
                  <a:gd name="connsiteY0" fmla="*/ 0 h 1442298"/>
                  <a:gd name="connsiteX1" fmla="*/ 110229 w 110229"/>
                  <a:gd name="connsiteY1" fmla="*/ 2383 h 1442298"/>
                  <a:gd name="connsiteX2" fmla="*/ 110229 w 110229"/>
                  <a:gd name="connsiteY2" fmla="*/ 1442298 h 1442298"/>
                  <a:gd name="connsiteX3" fmla="*/ 0 w 110229"/>
                  <a:gd name="connsiteY3" fmla="*/ 1442298 h 1442298"/>
                  <a:gd name="connsiteX4" fmla="*/ 9525 w 110229"/>
                  <a:gd name="connsiteY4" fmla="*/ 0 h 1442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229" h="1442298">
                    <a:moveTo>
                      <a:pt x="9525" y="0"/>
                    </a:moveTo>
                    <a:lnTo>
                      <a:pt x="110229" y="2383"/>
                    </a:lnTo>
                    <a:lnTo>
                      <a:pt x="110229" y="1442298"/>
                    </a:lnTo>
                    <a:lnTo>
                      <a:pt x="0" y="1442298"/>
                    </a:lnTo>
                    <a:cubicBezTo>
                      <a:pt x="1587" y="960739"/>
                      <a:pt x="7938" y="481559"/>
                      <a:pt x="9525" y="0"/>
                    </a:cubicBezTo>
                    <a:close/>
                  </a:path>
                </a:pathLst>
              </a:custGeom>
              <a:pattFill prst="openDmnd">
                <a:fgClr>
                  <a:srgbClr val="170D97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</a:ln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698" name="Rechteck 5"/>
              <p:cNvSpPr>
                <a:spLocks noChangeArrowheads="1"/>
              </p:cNvSpPr>
              <p:nvPr/>
            </p:nvSpPr>
            <p:spPr bwMode="auto">
              <a:xfrm flipH="1">
                <a:off x="5899259" y="1547593"/>
                <a:ext cx="110229" cy="1442298"/>
              </a:xfrm>
              <a:custGeom>
                <a:avLst/>
                <a:gdLst>
                  <a:gd name="connsiteX0" fmla="*/ 0 w 110229"/>
                  <a:gd name="connsiteY0" fmla="*/ 0 h 1444678"/>
                  <a:gd name="connsiteX1" fmla="*/ 110229 w 110229"/>
                  <a:gd name="connsiteY1" fmla="*/ 0 h 1444678"/>
                  <a:gd name="connsiteX2" fmla="*/ 110229 w 110229"/>
                  <a:gd name="connsiteY2" fmla="*/ 1444678 h 1444678"/>
                  <a:gd name="connsiteX3" fmla="*/ 0 w 110229"/>
                  <a:gd name="connsiteY3" fmla="*/ 1444678 h 1444678"/>
                  <a:gd name="connsiteX4" fmla="*/ 0 w 110229"/>
                  <a:gd name="connsiteY4" fmla="*/ 0 h 1444678"/>
                  <a:gd name="connsiteX0" fmla="*/ 0 w 110229"/>
                  <a:gd name="connsiteY0" fmla="*/ 0 h 1444678"/>
                  <a:gd name="connsiteX1" fmla="*/ 91179 w 110229"/>
                  <a:gd name="connsiteY1" fmla="*/ 0 h 1444678"/>
                  <a:gd name="connsiteX2" fmla="*/ 110229 w 110229"/>
                  <a:gd name="connsiteY2" fmla="*/ 1444678 h 1444678"/>
                  <a:gd name="connsiteX3" fmla="*/ 0 w 110229"/>
                  <a:gd name="connsiteY3" fmla="*/ 1444678 h 1444678"/>
                  <a:gd name="connsiteX4" fmla="*/ 0 w 110229"/>
                  <a:gd name="connsiteY4" fmla="*/ 0 h 1444678"/>
                  <a:gd name="connsiteX0" fmla="*/ 23812 w 110229"/>
                  <a:gd name="connsiteY0" fmla="*/ 0 h 1444678"/>
                  <a:gd name="connsiteX1" fmla="*/ 91179 w 110229"/>
                  <a:gd name="connsiteY1" fmla="*/ 0 h 1444678"/>
                  <a:gd name="connsiteX2" fmla="*/ 110229 w 110229"/>
                  <a:gd name="connsiteY2" fmla="*/ 1444678 h 1444678"/>
                  <a:gd name="connsiteX3" fmla="*/ 0 w 110229"/>
                  <a:gd name="connsiteY3" fmla="*/ 1444678 h 1444678"/>
                  <a:gd name="connsiteX4" fmla="*/ 23812 w 110229"/>
                  <a:gd name="connsiteY4" fmla="*/ 0 h 1444678"/>
                  <a:gd name="connsiteX0" fmla="*/ 4762 w 110229"/>
                  <a:gd name="connsiteY0" fmla="*/ 0 h 1444678"/>
                  <a:gd name="connsiteX1" fmla="*/ 91179 w 110229"/>
                  <a:gd name="connsiteY1" fmla="*/ 0 h 1444678"/>
                  <a:gd name="connsiteX2" fmla="*/ 110229 w 110229"/>
                  <a:gd name="connsiteY2" fmla="*/ 1444678 h 1444678"/>
                  <a:gd name="connsiteX3" fmla="*/ 0 w 110229"/>
                  <a:gd name="connsiteY3" fmla="*/ 1444678 h 1444678"/>
                  <a:gd name="connsiteX4" fmla="*/ 4762 w 110229"/>
                  <a:gd name="connsiteY4" fmla="*/ 0 h 1444678"/>
                  <a:gd name="connsiteX0" fmla="*/ 4762 w 110229"/>
                  <a:gd name="connsiteY0" fmla="*/ 0 h 1444678"/>
                  <a:gd name="connsiteX1" fmla="*/ 110229 w 110229"/>
                  <a:gd name="connsiteY1" fmla="*/ 4763 h 1444678"/>
                  <a:gd name="connsiteX2" fmla="*/ 110229 w 110229"/>
                  <a:gd name="connsiteY2" fmla="*/ 1444678 h 1444678"/>
                  <a:gd name="connsiteX3" fmla="*/ 0 w 110229"/>
                  <a:gd name="connsiteY3" fmla="*/ 1444678 h 1444678"/>
                  <a:gd name="connsiteX4" fmla="*/ 4762 w 110229"/>
                  <a:gd name="connsiteY4" fmla="*/ 0 h 1444678"/>
                  <a:gd name="connsiteX0" fmla="*/ 4762 w 110229"/>
                  <a:gd name="connsiteY0" fmla="*/ 0 h 1444678"/>
                  <a:gd name="connsiteX1" fmla="*/ 1789 w 110229"/>
                  <a:gd name="connsiteY1" fmla="*/ 2853 h 1444678"/>
                  <a:gd name="connsiteX2" fmla="*/ 110229 w 110229"/>
                  <a:gd name="connsiteY2" fmla="*/ 4763 h 1444678"/>
                  <a:gd name="connsiteX3" fmla="*/ 110229 w 110229"/>
                  <a:gd name="connsiteY3" fmla="*/ 1444678 h 1444678"/>
                  <a:gd name="connsiteX4" fmla="*/ 0 w 110229"/>
                  <a:gd name="connsiteY4" fmla="*/ 1444678 h 1444678"/>
                  <a:gd name="connsiteX5" fmla="*/ 4762 w 110229"/>
                  <a:gd name="connsiteY5" fmla="*/ 0 h 1444678"/>
                  <a:gd name="connsiteX0" fmla="*/ 4762 w 110229"/>
                  <a:gd name="connsiteY0" fmla="*/ 0 h 1444678"/>
                  <a:gd name="connsiteX1" fmla="*/ 11314 w 110229"/>
                  <a:gd name="connsiteY1" fmla="*/ 50478 h 1444678"/>
                  <a:gd name="connsiteX2" fmla="*/ 110229 w 110229"/>
                  <a:gd name="connsiteY2" fmla="*/ 4763 h 1444678"/>
                  <a:gd name="connsiteX3" fmla="*/ 110229 w 110229"/>
                  <a:gd name="connsiteY3" fmla="*/ 1444678 h 1444678"/>
                  <a:gd name="connsiteX4" fmla="*/ 0 w 110229"/>
                  <a:gd name="connsiteY4" fmla="*/ 1444678 h 1444678"/>
                  <a:gd name="connsiteX5" fmla="*/ 4762 w 110229"/>
                  <a:gd name="connsiteY5" fmla="*/ 0 h 1444678"/>
                  <a:gd name="connsiteX0" fmla="*/ 4762 w 110229"/>
                  <a:gd name="connsiteY0" fmla="*/ 0 h 1444678"/>
                  <a:gd name="connsiteX1" fmla="*/ 37508 w 110229"/>
                  <a:gd name="connsiteY1" fmla="*/ 45716 h 1444678"/>
                  <a:gd name="connsiteX2" fmla="*/ 110229 w 110229"/>
                  <a:gd name="connsiteY2" fmla="*/ 4763 h 1444678"/>
                  <a:gd name="connsiteX3" fmla="*/ 110229 w 110229"/>
                  <a:gd name="connsiteY3" fmla="*/ 1444678 h 1444678"/>
                  <a:gd name="connsiteX4" fmla="*/ 0 w 110229"/>
                  <a:gd name="connsiteY4" fmla="*/ 1444678 h 1444678"/>
                  <a:gd name="connsiteX5" fmla="*/ 4762 w 110229"/>
                  <a:gd name="connsiteY5" fmla="*/ 0 h 1444678"/>
                  <a:gd name="connsiteX0" fmla="*/ 4762 w 110229"/>
                  <a:gd name="connsiteY0" fmla="*/ 177920 h 1622598"/>
                  <a:gd name="connsiteX1" fmla="*/ 110229 w 110229"/>
                  <a:gd name="connsiteY1" fmla="*/ 182683 h 1622598"/>
                  <a:gd name="connsiteX2" fmla="*/ 110229 w 110229"/>
                  <a:gd name="connsiteY2" fmla="*/ 1622598 h 1622598"/>
                  <a:gd name="connsiteX3" fmla="*/ 0 w 110229"/>
                  <a:gd name="connsiteY3" fmla="*/ 1622598 h 1622598"/>
                  <a:gd name="connsiteX4" fmla="*/ 4762 w 110229"/>
                  <a:gd name="connsiteY4" fmla="*/ 177920 h 1622598"/>
                  <a:gd name="connsiteX0" fmla="*/ 4762 w 110229"/>
                  <a:gd name="connsiteY0" fmla="*/ 0 h 1444678"/>
                  <a:gd name="connsiteX1" fmla="*/ 110229 w 110229"/>
                  <a:gd name="connsiteY1" fmla="*/ 4763 h 1444678"/>
                  <a:gd name="connsiteX2" fmla="*/ 110229 w 110229"/>
                  <a:gd name="connsiteY2" fmla="*/ 1444678 h 1444678"/>
                  <a:gd name="connsiteX3" fmla="*/ 0 w 110229"/>
                  <a:gd name="connsiteY3" fmla="*/ 1444678 h 1444678"/>
                  <a:gd name="connsiteX4" fmla="*/ 4762 w 110229"/>
                  <a:gd name="connsiteY4" fmla="*/ 0 h 1444678"/>
                  <a:gd name="connsiteX0" fmla="*/ 4762 w 110229"/>
                  <a:gd name="connsiteY0" fmla="*/ 2380 h 1439915"/>
                  <a:gd name="connsiteX1" fmla="*/ 110229 w 110229"/>
                  <a:gd name="connsiteY1" fmla="*/ 0 h 1439915"/>
                  <a:gd name="connsiteX2" fmla="*/ 110229 w 110229"/>
                  <a:gd name="connsiteY2" fmla="*/ 1439915 h 1439915"/>
                  <a:gd name="connsiteX3" fmla="*/ 0 w 110229"/>
                  <a:gd name="connsiteY3" fmla="*/ 1439915 h 1439915"/>
                  <a:gd name="connsiteX4" fmla="*/ 4762 w 110229"/>
                  <a:gd name="connsiteY4" fmla="*/ 2380 h 1439915"/>
                  <a:gd name="connsiteX0" fmla="*/ 458 w 110687"/>
                  <a:gd name="connsiteY0" fmla="*/ 0 h 1444679"/>
                  <a:gd name="connsiteX1" fmla="*/ 110687 w 110687"/>
                  <a:gd name="connsiteY1" fmla="*/ 4764 h 1444679"/>
                  <a:gd name="connsiteX2" fmla="*/ 110687 w 110687"/>
                  <a:gd name="connsiteY2" fmla="*/ 1444679 h 1444679"/>
                  <a:gd name="connsiteX3" fmla="*/ 458 w 110687"/>
                  <a:gd name="connsiteY3" fmla="*/ 1444679 h 1444679"/>
                  <a:gd name="connsiteX4" fmla="*/ 458 w 110687"/>
                  <a:gd name="connsiteY4" fmla="*/ 0 h 1444679"/>
                  <a:gd name="connsiteX0" fmla="*/ 9525 w 110229"/>
                  <a:gd name="connsiteY0" fmla="*/ 0 h 1442298"/>
                  <a:gd name="connsiteX1" fmla="*/ 110229 w 110229"/>
                  <a:gd name="connsiteY1" fmla="*/ 2383 h 1442298"/>
                  <a:gd name="connsiteX2" fmla="*/ 110229 w 110229"/>
                  <a:gd name="connsiteY2" fmla="*/ 1442298 h 1442298"/>
                  <a:gd name="connsiteX3" fmla="*/ 0 w 110229"/>
                  <a:gd name="connsiteY3" fmla="*/ 1442298 h 1442298"/>
                  <a:gd name="connsiteX4" fmla="*/ 9525 w 110229"/>
                  <a:gd name="connsiteY4" fmla="*/ 0 h 1442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229" h="1442298">
                    <a:moveTo>
                      <a:pt x="9525" y="0"/>
                    </a:moveTo>
                    <a:lnTo>
                      <a:pt x="110229" y="2383"/>
                    </a:lnTo>
                    <a:lnTo>
                      <a:pt x="110229" y="1442298"/>
                    </a:lnTo>
                    <a:lnTo>
                      <a:pt x="0" y="1442298"/>
                    </a:lnTo>
                    <a:cubicBezTo>
                      <a:pt x="1587" y="960739"/>
                      <a:pt x="7938" y="481559"/>
                      <a:pt x="9525" y="0"/>
                    </a:cubicBezTo>
                    <a:close/>
                  </a:path>
                </a:pathLst>
              </a:custGeom>
              <a:pattFill prst="openDmnd">
                <a:fgClr>
                  <a:srgbClr val="170D97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</a:ln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699" name="Rechteck 5"/>
              <p:cNvSpPr>
                <a:spLocks noChangeArrowheads="1"/>
              </p:cNvSpPr>
              <p:nvPr/>
            </p:nvSpPr>
            <p:spPr bwMode="auto">
              <a:xfrm flipH="1">
                <a:off x="8419398" y="1766738"/>
                <a:ext cx="83108" cy="975928"/>
              </a:xfrm>
              <a:custGeom>
                <a:avLst/>
                <a:gdLst>
                  <a:gd name="connsiteX0" fmla="*/ 0 w 110229"/>
                  <a:gd name="connsiteY0" fmla="*/ 0 h 1444678"/>
                  <a:gd name="connsiteX1" fmla="*/ 110229 w 110229"/>
                  <a:gd name="connsiteY1" fmla="*/ 0 h 1444678"/>
                  <a:gd name="connsiteX2" fmla="*/ 110229 w 110229"/>
                  <a:gd name="connsiteY2" fmla="*/ 1444678 h 1444678"/>
                  <a:gd name="connsiteX3" fmla="*/ 0 w 110229"/>
                  <a:gd name="connsiteY3" fmla="*/ 1444678 h 1444678"/>
                  <a:gd name="connsiteX4" fmla="*/ 0 w 110229"/>
                  <a:gd name="connsiteY4" fmla="*/ 0 h 1444678"/>
                  <a:gd name="connsiteX0" fmla="*/ 0 w 110229"/>
                  <a:gd name="connsiteY0" fmla="*/ 0 h 1444678"/>
                  <a:gd name="connsiteX1" fmla="*/ 91179 w 110229"/>
                  <a:gd name="connsiteY1" fmla="*/ 0 h 1444678"/>
                  <a:gd name="connsiteX2" fmla="*/ 110229 w 110229"/>
                  <a:gd name="connsiteY2" fmla="*/ 1444678 h 1444678"/>
                  <a:gd name="connsiteX3" fmla="*/ 0 w 110229"/>
                  <a:gd name="connsiteY3" fmla="*/ 1444678 h 1444678"/>
                  <a:gd name="connsiteX4" fmla="*/ 0 w 110229"/>
                  <a:gd name="connsiteY4" fmla="*/ 0 h 1444678"/>
                  <a:gd name="connsiteX0" fmla="*/ 23812 w 110229"/>
                  <a:gd name="connsiteY0" fmla="*/ 0 h 1444678"/>
                  <a:gd name="connsiteX1" fmla="*/ 91179 w 110229"/>
                  <a:gd name="connsiteY1" fmla="*/ 0 h 1444678"/>
                  <a:gd name="connsiteX2" fmla="*/ 110229 w 110229"/>
                  <a:gd name="connsiteY2" fmla="*/ 1444678 h 1444678"/>
                  <a:gd name="connsiteX3" fmla="*/ 0 w 110229"/>
                  <a:gd name="connsiteY3" fmla="*/ 1444678 h 1444678"/>
                  <a:gd name="connsiteX4" fmla="*/ 23812 w 110229"/>
                  <a:gd name="connsiteY4" fmla="*/ 0 h 1444678"/>
                  <a:gd name="connsiteX0" fmla="*/ 4762 w 110229"/>
                  <a:gd name="connsiteY0" fmla="*/ 0 h 1444678"/>
                  <a:gd name="connsiteX1" fmla="*/ 91179 w 110229"/>
                  <a:gd name="connsiteY1" fmla="*/ 0 h 1444678"/>
                  <a:gd name="connsiteX2" fmla="*/ 110229 w 110229"/>
                  <a:gd name="connsiteY2" fmla="*/ 1444678 h 1444678"/>
                  <a:gd name="connsiteX3" fmla="*/ 0 w 110229"/>
                  <a:gd name="connsiteY3" fmla="*/ 1444678 h 1444678"/>
                  <a:gd name="connsiteX4" fmla="*/ 4762 w 110229"/>
                  <a:gd name="connsiteY4" fmla="*/ 0 h 1444678"/>
                  <a:gd name="connsiteX0" fmla="*/ 4762 w 110229"/>
                  <a:gd name="connsiteY0" fmla="*/ 0 h 1444678"/>
                  <a:gd name="connsiteX1" fmla="*/ 110229 w 110229"/>
                  <a:gd name="connsiteY1" fmla="*/ 4763 h 1444678"/>
                  <a:gd name="connsiteX2" fmla="*/ 110229 w 110229"/>
                  <a:gd name="connsiteY2" fmla="*/ 1444678 h 1444678"/>
                  <a:gd name="connsiteX3" fmla="*/ 0 w 110229"/>
                  <a:gd name="connsiteY3" fmla="*/ 1444678 h 1444678"/>
                  <a:gd name="connsiteX4" fmla="*/ 4762 w 110229"/>
                  <a:gd name="connsiteY4" fmla="*/ 0 h 1444678"/>
                  <a:gd name="connsiteX0" fmla="*/ 4762 w 110229"/>
                  <a:gd name="connsiteY0" fmla="*/ 0 h 1444678"/>
                  <a:gd name="connsiteX1" fmla="*/ 1789 w 110229"/>
                  <a:gd name="connsiteY1" fmla="*/ 2853 h 1444678"/>
                  <a:gd name="connsiteX2" fmla="*/ 110229 w 110229"/>
                  <a:gd name="connsiteY2" fmla="*/ 4763 h 1444678"/>
                  <a:gd name="connsiteX3" fmla="*/ 110229 w 110229"/>
                  <a:gd name="connsiteY3" fmla="*/ 1444678 h 1444678"/>
                  <a:gd name="connsiteX4" fmla="*/ 0 w 110229"/>
                  <a:gd name="connsiteY4" fmla="*/ 1444678 h 1444678"/>
                  <a:gd name="connsiteX5" fmla="*/ 4762 w 110229"/>
                  <a:gd name="connsiteY5" fmla="*/ 0 h 1444678"/>
                  <a:gd name="connsiteX0" fmla="*/ 4762 w 110229"/>
                  <a:gd name="connsiteY0" fmla="*/ 0 h 1444678"/>
                  <a:gd name="connsiteX1" fmla="*/ 11314 w 110229"/>
                  <a:gd name="connsiteY1" fmla="*/ 50478 h 1444678"/>
                  <a:gd name="connsiteX2" fmla="*/ 110229 w 110229"/>
                  <a:gd name="connsiteY2" fmla="*/ 4763 h 1444678"/>
                  <a:gd name="connsiteX3" fmla="*/ 110229 w 110229"/>
                  <a:gd name="connsiteY3" fmla="*/ 1444678 h 1444678"/>
                  <a:gd name="connsiteX4" fmla="*/ 0 w 110229"/>
                  <a:gd name="connsiteY4" fmla="*/ 1444678 h 1444678"/>
                  <a:gd name="connsiteX5" fmla="*/ 4762 w 110229"/>
                  <a:gd name="connsiteY5" fmla="*/ 0 h 1444678"/>
                  <a:gd name="connsiteX0" fmla="*/ 4762 w 110229"/>
                  <a:gd name="connsiteY0" fmla="*/ 0 h 1444678"/>
                  <a:gd name="connsiteX1" fmla="*/ 37508 w 110229"/>
                  <a:gd name="connsiteY1" fmla="*/ 45716 h 1444678"/>
                  <a:gd name="connsiteX2" fmla="*/ 110229 w 110229"/>
                  <a:gd name="connsiteY2" fmla="*/ 4763 h 1444678"/>
                  <a:gd name="connsiteX3" fmla="*/ 110229 w 110229"/>
                  <a:gd name="connsiteY3" fmla="*/ 1444678 h 1444678"/>
                  <a:gd name="connsiteX4" fmla="*/ 0 w 110229"/>
                  <a:gd name="connsiteY4" fmla="*/ 1444678 h 1444678"/>
                  <a:gd name="connsiteX5" fmla="*/ 4762 w 110229"/>
                  <a:gd name="connsiteY5" fmla="*/ 0 h 1444678"/>
                  <a:gd name="connsiteX0" fmla="*/ 4762 w 110229"/>
                  <a:gd name="connsiteY0" fmla="*/ 177920 h 1622598"/>
                  <a:gd name="connsiteX1" fmla="*/ 110229 w 110229"/>
                  <a:gd name="connsiteY1" fmla="*/ 182683 h 1622598"/>
                  <a:gd name="connsiteX2" fmla="*/ 110229 w 110229"/>
                  <a:gd name="connsiteY2" fmla="*/ 1622598 h 1622598"/>
                  <a:gd name="connsiteX3" fmla="*/ 0 w 110229"/>
                  <a:gd name="connsiteY3" fmla="*/ 1622598 h 1622598"/>
                  <a:gd name="connsiteX4" fmla="*/ 4762 w 110229"/>
                  <a:gd name="connsiteY4" fmla="*/ 177920 h 1622598"/>
                  <a:gd name="connsiteX0" fmla="*/ 4762 w 110229"/>
                  <a:gd name="connsiteY0" fmla="*/ 0 h 1444678"/>
                  <a:gd name="connsiteX1" fmla="*/ 110229 w 110229"/>
                  <a:gd name="connsiteY1" fmla="*/ 4763 h 1444678"/>
                  <a:gd name="connsiteX2" fmla="*/ 110229 w 110229"/>
                  <a:gd name="connsiteY2" fmla="*/ 1444678 h 1444678"/>
                  <a:gd name="connsiteX3" fmla="*/ 0 w 110229"/>
                  <a:gd name="connsiteY3" fmla="*/ 1444678 h 1444678"/>
                  <a:gd name="connsiteX4" fmla="*/ 4762 w 110229"/>
                  <a:gd name="connsiteY4" fmla="*/ 0 h 1444678"/>
                  <a:gd name="connsiteX0" fmla="*/ 4762 w 110229"/>
                  <a:gd name="connsiteY0" fmla="*/ 2380 h 1439915"/>
                  <a:gd name="connsiteX1" fmla="*/ 110229 w 110229"/>
                  <a:gd name="connsiteY1" fmla="*/ 0 h 1439915"/>
                  <a:gd name="connsiteX2" fmla="*/ 110229 w 110229"/>
                  <a:gd name="connsiteY2" fmla="*/ 1439915 h 1439915"/>
                  <a:gd name="connsiteX3" fmla="*/ 0 w 110229"/>
                  <a:gd name="connsiteY3" fmla="*/ 1439915 h 1439915"/>
                  <a:gd name="connsiteX4" fmla="*/ 4762 w 110229"/>
                  <a:gd name="connsiteY4" fmla="*/ 2380 h 1439915"/>
                  <a:gd name="connsiteX0" fmla="*/ 458 w 110687"/>
                  <a:gd name="connsiteY0" fmla="*/ 0 h 1444679"/>
                  <a:gd name="connsiteX1" fmla="*/ 110687 w 110687"/>
                  <a:gd name="connsiteY1" fmla="*/ 4764 h 1444679"/>
                  <a:gd name="connsiteX2" fmla="*/ 110687 w 110687"/>
                  <a:gd name="connsiteY2" fmla="*/ 1444679 h 1444679"/>
                  <a:gd name="connsiteX3" fmla="*/ 458 w 110687"/>
                  <a:gd name="connsiteY3" fmla="*/ 1444679 h 1444679"/>
                  <a:gd name="connsiteX4" fmla="*/ 458 w 110687"/>
                  <a:gd name="connsiteY4" fmla="*/ 0 h 1444679"/>
                  <a:gd name="connsiteX0" fmla="*/ 9525 w 110229"/>
                  <a:gd name="connsiteY0" fmla="*/ 0 h 1442298"/>
                  <a:gd name="connsiteX1" fmla="*/ 110229 w 110229"/>
                  <a:gd name="connsiteY1" fmla="*/ 2383 h 1442298"/>
                  <a:gd name="connsiteX2" fmla="*/ 110229 w 110229"/>
                  <a:gd name="connsiteY2" fmla="*/ 1442298 h 1442298"/>
                  <a:gd name="connsiteX3" fmla="*/ 0 w 110229"/>
                  <a:gd name="connsiteY3" fmla="*/ 1442298 h 1442298"/>
                  <a:gd name="connsiteX4" fmla="*/ 9525 w 110229"/>
                  <a:gd name="connsiteY4" fmla="*/ 0 h 1442298"/>
                  <a:gd name="connsiteX0" fmla="*/ 33336 w 110229"/>
                  <a:gd name="connsiteY0" fmla="*/ 0 h 1442298"/>
                  <a:gd name="connsiteX1" fmla="*/ 110229 w 110229"/>
                  <a:gd name="connsiteY1" fmla="*/ 2383 h 1442298"/>
                  <a:gd name="connsiteX2" fmla="*/ 110229 w 110229"/>
                  <a:gd name="connsiteY2" fmla="*/ 1442298 h 1442298"/>
                  <a:gd name="connsiteX3" fmla="*/ 0 w 110229"/>
                  <a:gd name="connsiteY3" fmla="*/ 1442298 h 1442298"/>
                  <a:gd name="connsiteX4" fmla="*/ 33336 w 110229"/>
                  <a:gd name="connsiteY4" fmla="*/ 0 h 1442298"/>
                  <a:gd name="connsiteX0" fmla="*/ 76200 w 153093"/>
                  <a:gd name="connsiteY0" fmla="*/ 0 h 1464051"/>
                  <a:gd name="connsiteX1" fmla="*/ 153093 w 153093"/>
                  <a:gd name="connsiteY1" fmla="*/ 2383 h 1464051"/>
                  <a:gd name="connsiteX2" fmla="*/ 153093 w 153093"/>
                  <a:gd name="connsiteY2" fmla="*/ 1442298 h 1464051"/>
                  <a:gd name="connsiteX3" fmla="*/ 0 w 153093"/>
                  <a:gd name="connsiteY3" fmla="*/ 1464051 h 1464051"/>
                  <a:gd name="connsiteX4" fmla="*/ 76200 w 153093"/>
                  <a:gd name="connsiteY4" fmla="*/ 0 h 1464051"/>
                  <a:gd name="connsiteX0" fmla="*/ 76200 w 156691"/>
                  <a:gd name="connsiteY0" fmla="*/ 0 h 1485647"/>
                  <a:gd name="connsiteX1" fmla="*/ 153093 w 156691"/>
                  <a:gd name="connsiteY1" fmla="*/ 2383 h 1485647"/>
                  <a:gd name="connsiteX2" fmla="*/ 153093 w 156691"/>
                  <a:gd name="connsiteY2" fmla="*/ 1442298 h 1485647"/>
                  <a:gd name="connsiteX3" fmla="*/ 155287 w 156691"/>
                  <a:gd name="connsiteY3" fmla="*/ 1485647 h 1485647"/>
                  <a:gd name="connsiteX4" fmla="*/ 0 w 156691"/>
                  <a:gd name="connsiteY4" fmla="*/ 1464051 h 1485647"/>
                  <a:gd name="connsiteX5" fmla="*/ 76200 w 156691"/>
                  <a:gd name="connsiteY5" fmla="*/ 0 h 1485647"/>
                  <a:gd name="connsiteX0" fmla="*/ 85726 w 166217"/>
                  <a:gd name="connsiteY0" fmla="*/ 0 h 1485802"/>
                  <a:gd name="connsiteX1" fmla="*/ 162619 w 166217"/>
                  <a:gd name="connsiteY1" fmla="*/ 2383 h 1485802"/>
                  <a:gd name="connsiteX2" fmla="*/ 162619 w 166217"/>
                  <a:gd name="connsiteY2" fmla="*/ 1442298 h 1485802"/>
                  <a:gd name="connsiteX3" fmla="*/ 164813 w 166217"/>
                  <a:gd name="connsiteY3" fmla="*/ 1485647 h 1485802"/>
                  <a:gd name="connsiteX4" fmla="*/ 0 w 166217"/>
                  <a:gd name="connsiteY4" fmla="*/ 1485802 h 1485802"/>
                  <a:gd name="connsiteX5" fmla="*/ 85726 w 166217"/>
                  <a:gd name="connsiteY5" fmla="*/ 0 h 1485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6217" h="1485802">
                    <a:moveTo>
                      <a:pt x="85726" y="0"/>
                    </a:moveTo>
                    <a:lnTo>
                      <a:pt x="162619" y="2383"/>
                    </a:lnTo>
                    <a:lnTo>
                      <a:pt x="162619" y="1442298"/>
                    </a:lnTo>
                    <a:cubicBezTo>
                      <a:pt x="157000" y="1442246"/>
                      <a:pt x="170432" y="1485699"/>
                      <a:pt x="164813" y="1485647"/>
                    </a:cubicBezTo>
                    <a:lnTo>
                      <a:pt x="0" y="1485802"/>
                    </a:lnTo>
                    <a:cubicBezTo>
                      <a:pt x="1587" y="1004243"/>
                      <a:pt x="84139" y="481559"/>
                      <a:pt x="85726" y="0"/>
                    </a:cubicBezTo>
                    <a:close/>
                  </a:path>
                </a:pathLst>
              </a:custGeom>
              <a:pattFill prst="openDmnd">
                <a:fgClr>
                  <a:srgbClr val="170D97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</a:ln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700" name="Rechteck 5"/>
              <p:cNvSpPr>
                <a:spLocks noChangeArrowheads="1"/>
              </p:cNvSpPr>
              <p:nvPr/>
            </p:nvSpPr>
            <p:spPr bwMode="auto">
              <a:xfrm flipH="1">
                <a:off x="3050908" y="1456604"/>
                <a:ext cx="110229" cy="306611"/>
              </a:xfrm>
              <a:custGeom>
                <a:avLst/>
                <a:gdLst>
                  <a:gd name="connsiteX0" fmla="*/ 0 w 110229"/>
                  <a:gd name="connsiteY0" fmla="*/ 0 h 1444678"/>
                  <a:gd name="connsiteX1" fmla="*/ 110229 w 110229"/>
                  <a:gd name="connsiteY1" fmla="*/ 0 h 1444678"/>
                  <a:gd name="connsiteX2" fmla="*/ 110229 w 110229"/>
                  <a:gd name="connsiteY2" fmla="*/ 1444678 h 1444678"/>
                  <a:gd name="connsiteX3" fmla="*/ 0 w 110229"/>
                  <a:gd name="connsiteY3" fmla="*/ 1444678 h 1444678"/>
                  <a:gd name="connsiteX4" fmla="*/ 0 w 110229"/>
                  <a:gd name="connsiteY4" fmla="*/ 0 h 1444678"/>
                  <a:gd name="connsiteX0" fmla="*/ 0 w 110229"/>
                  <a:gd name="connsiteY0" fmla="*/ 0 h 1444678"/>
                  <a:gd name="connsiteX1" fmla="*/ 91179 w 110229"/>
                  <a:gd name="connsiteY1" fmla="*/ 0 h 1444678"/>
                  <a:gd name="connsiteX2" fmla="*/ 110229 w 110229"/>
                  <a:gd name="connsiteY2" fmla="*/ 1444678 h 1444678"/>
                  <a:gd name="connsiteX3" fmla="*/ 0 w 110229"/>
                  <a:gd name="connsiteY3" fmla="*/ 1444678 h 1444678"/>
                  <a:gd name="connsiteX4" fmla="*/ 0 w 110229"/>
                  <a:gd name="connsiteY4" fmla="*/ 0 h 1444678"/>
                  <a:gd name="connsiteX0" fmla="*/ 23812 w 110229"/>
                  <a:gd name="connsiteY0" fmla="*/ 0 h 1444678"/>
                  <a:gd name="connsiteX1" fmla="*/ 91179 w 110229"/>
                  <a:gd name="connsiteY1" fmla="*/ 0 h 1444678"/>
                  <a:gd name="connsiteX2" fmla="*/ 110229 w 110229"/>
                  <a:gd name="connsiteY2" fmla="*/ 1444678 h 1444678"/>
                  <a:gd name="connsiteX3" fmla="*/ 0 w 110229"/>
                  <a:gd name="connsiteY3" fmla="*/ 1444678 h 1444678"/>
                  <a:gd name="connsiteX4" fmla="*/ 23812 w 110229"/>
                  <a:gd name="connsiteY4" fmla="*/ 0 h 1444678"/>
                  <a:gd name="connsiteX0" fmla="*/ 4762 w 110229"/>
                  <a:gd name="connsiteY0" fmla="*/ 0 h 1444678"/>
                  <a:gd name="connsiteX1" fmla="*/ 91179 w 110229"/>
                  <a:gd name="connsiteY1" fmla="*/ 0 h 1444678"/>
                  <a:gd name="connsiteX2" fmla="*/ 110229 w 110229"/>
                  <a:gd name="connsiteY2" fmla="*/ 1444678 h 1444678"/>
                  <a:gd name="connsiteX3" fmla="*/ 0 w 110229"/>
                  <a:gd name="connsiteY3" fmla="*/ 1444678 h 1444678"/>
                  <a:gd name="connsiteX4" fmla="*/ 4762 w 110229"/>
                  <a:gd name="connsiteY4" fmla="*/ 0 h 1444678"/>
                  <a:gd name="connsiteX0" fmla="*/ 4762 w 110229"/>
                  <a:gd name="connsiteY0" fmla="*/ 0 h 1444678"/>
                  <a:gd name="connsiteX1" fmla="*/ 110229 w 110229"/>
                  <a:gd name="connsiteY1" fmla="*/ 4763 h 1444678"/>
                  <a:gd name="connsiteX2" fmla="*/ 110229 w 110229"/>
                  <a:gd name="connsiteY2" fmla="*/ 1444678 h 1444678"/>
                  <a:gd name="connsiteX3" fmla="*/ 0 w 110229"/>
                  <a:gd name="connsiteY3" fmla="*/ 1444678 h 1444678"/>
                  <a:gd name="connsiteX4" fmla="*/ 4762 w 110229"/>
                  <a:gd name="connsiteY4" fmla="*/ 0 h 1444678"/>
                  <a:gd name="connsiteX0" fmla="*/ 4762 w 110229"/>
                  <a:gd name="connsiteY0" fmla="*/ 0 h 1444678"/>
                  <a:gd name="connsiteX1" fmla="*/ 1789 w 110229"/>
                  <a:gd name="connsiteY1" fmla="*/ 2853 h 1444678"/>
                  <a:gd name="connsiteX2" fmla="*/ 110229 w 110229"/>
                  <a:gd name="connsiteY2" fmla="*/ 4763 h 1444678"/>
                  <a:gd name="connsiteX3" fmla="*/ 110229 w 110229"/>
                  <a:gd name="connsiteY3" fmla="*/ 1444678 h 1444678"/>
                  <a:gd name="connsiteX4" fmla="*/ 0 w 110229"/>
                  <a:gd name="connsiteY4" fmla="*/ 1444678 h 1444678"/>
                  <a:gd name="connsiteX5" fmla="*/ 4762 w 110229"/>
                  <a:gd name="connsiteY5" fmla="*/ 0 h 1444678"/>
                  <a:gd name="connsiteX0" fmla="*/ 4762 w 110229"/>
                  <a:gd name="connsiteY0" fmla="*/ 0 h 1444678"/>
                  <a:gd name="connsiteX1" fmla="*/ 11314 w 110229"/>
                  <a:gd name="connsiteY1" fmla="*/ 50478 h 1444678"/>
                  <a:gd name="connsiteX2" fmla="*/ 110229 w 110229"/>
                  <a:gd name="connsiteY2" fmla="*/ 4763 h 1444678"/>
                  <a:gd name="connsiteX3" fmla="*/ 110229 w 110229"/>
                  <a:gd name="connsiteY3" fmla="*/ 1444678 h 1444678"/>
                  <a:gd name="connsiteX4" fmla="*/ 0 w 110229"/>
                  <a:gd name="connsiteY4" fmla="*/ 1444678 h 1444678"/>
                  <a:gd name="connsiteX5" fmla="*/ 4762 w 110229"/>
                  <a:gd name="connsiteY5" fmla="*/ 0 h 1444678"/>
                  <a:gd name="connsiteX0" fmla="*/ 4762 w 110229"/>
                  <a:gd name="connsiteY0" fmla="*/ 0 h 1444678"/>
                  <a:gd name="connsiteX1" fmla="*/ 37508 w 110229"/>
                  <a:gd name="connsiteY1" fmla="*/ 45716 h 1444678"/>
                  <a:gd name="connsiteX2" fmla="*/ 110229 w 110229"/>
                  <a:gd name="connsiteY2" fmla="*/ 4763 h 1444678"/>
                  <a:gd name="connsiteX3" fmla="*/ 110229 w 110229"/>
                  <a:gd name="connsiteY3" fmla="*/ 1444678 h 1444678"/>
                  <a:gd name="connsiteX4" fmla="*/ 0 w 110229"/>
                  <a:gd name="connsiteY4" fmla="*/ 1444678 h 1444678"/>
                  <a:gd name="connsiteX5" fmla="*/ 4762 w 110229"/>
                  <a:gd name="connsiteY5" fmla="*/ 0 h 1444678"/>
                  <a:gd name="connsiteX0" fmla="*/ 4762 w 110229"/>
                  <a:gd name="connsiteY0" fmla="*/ 177920 h 1622598"/>
                  <a:gd name="connsiteX1" fmla="*/ 110229 w 110229"/>
                  <a:gd name="connsiteY1" fmla="*/ 182683 h 1622598"/>
                  <a:gd name="connsiteX2" fmla="*/ 110229 w 110229"/>
                  <a:gd name="connsiteY2" fmla="*/ 1622598 h 1622598"/>
                  <a:gd name="connsiteX3" fmla="*/ 0 w 110229"/>
                  <a:gd name="connsiteY3" fmla="*/ 1622598 h 1622598"/>
                  <a:gd name="connsiteX4" fmla="*/ 4762 w 110229"/>
                  <a:gd name="connsiteY4" fmla="*/ 177920 h 1622598"/>
                  <a:gd name="connsiteX0" fmla="*/ 4762 w 110229"/>
                  <a:gd name="connsiteY0" fmla="*/ 0 h 1444678"/>
                  <a:gd name="connsiteX1" fmla="*/ 110229 w 110229"/>
                  <a:gd name="connsiteY1" fmla="*/ 4763 h 1444678"/>
                  <a:gd name="connsiteX2" fmla="*/ 110229 w 110229"/>
                  <a:gd name="connsiteY2" fmla="*/ 1444678 h 1444678"/>
                  <a:gd name="connsiteX3" fmla="*/ 0 w 110229"/>
                  <a:gd name="connsiteY3" fmla="*/ 1444678 h 1444678"/>
                  <a:gd name="connsiteX4" fmla="*/ 4762 w 110229"/>
                  <a:gd name="connsiteY4" fmla="*/ 0 h 1444678"/>
                  <a:gd name="connsiteX0" fmla="*/ 4762 w 110229"/>
                  <a:gd name="connsiteY0" fmla="*/ 2380 h 1439915"/>
                  <a:gd name="connsiteX1" fmla="*/ 110229 w 110229"/>
                  <a:gd name="connsiteY1" fmla="*/ 0 h 1439915"/>
                  <a:gd name="connsiteX2" fmla="*/ 110229 w 110229"/>
                  <a:gd name="connsiteY2" fmla="*/ 1439915 h 1439915"/>
                  <a:gd name="connsiteX3" fmla="*/ 0 w 110229"/>
                  <a:gd name="connsiteY3" fmla="*/ 1439915 h 1439915"/>
                  <a:gd name="connsiteX4" fmla="*/ 4762 w 110229"/>
                  <a:gd name="connsiteY4" fmla="*/ 2380 h 1439915"/>
                  <a:gd name="connsiteX0" fmla="*/ 458 w 110687"/>
                  <a:gd name="connsiteY0" fmla="*/ 0 h 1444679"/>
                  <a:gd name="connsiteX1" fmla="*/ 110687 w 110687"/>
                  <a:gd name="connsiteY1" fmla="*/ 4764 h 1444679"/>
                  <a:gd name="connsiteX2" fmla="*/ 110687 w 110687"/>
                  <a:gd name="connsiteY2" fmla="*/ 1444679 h 1444679"/>
                  <a:gd name="connsiteX3" fmla="*/ 458 w 110687"/>
                  <a:gd name="connsiteY3" fmla="*/ 1444679 h 1444679"/>
                  <a:gd name="connsiteX4" fmla="*/ 458 w 110687"/>
                  <a:gd name="connsiteY4" fmla="*/ 0 h 1444679"/>
                  <a:gd name="connsiteX0" fmla="*/ 9525 w 110229"/>
                  <a:gd name="connsiteY0" fmla="*/ 0 h 1442298"/>
                  <a:gd name="connsiteX1" fmla="*/ 110229 w 110229"/>
                  <a:gd name="connsiteY1" fmla="*/ 2383 h 1442298"/>
                  <a:gd name="connsiteX2" fmla="*/ 110229 w 110229"/>
                  <a:gd name="connsiteY2" fmla="*/ 1442298 h 1442298"/>
                  <a:gd name="connsiteX3" fmla="*/ 0 w 110229"/>
                  <a:gd name="connsiteY3" fmla="*/ 1442298 h 1442298"/>
                  <a:gd name="connsiteX4" fmla="*/ 9525 w 110229"/>
                  <a:gd name="connsiteY4" fmla="*/ 0 h 1442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229" h="1442298">
                    <a:moveTo>
                      <a:pt x="9525" y="0"/>
                    </a:moveTo>
                    <a:lnTo>
                      <a:pt x="110229" y="2383"/>
                    </a:lnTo>
                    <a:lnTo>
                      <a:pt x="110229" y="1442298"/>
                    </a:lnTo>
                    <a:lnTo>
                      <a:pt x="0" y="1442298"/>
                    </a:lnTo>
                    <a:cubicBezTo>
                      <a:pt x="1587" y="960739"/>
                      <a:pt x="7938" y="481559"/>
                      <a:pt x="9525" y="0"/>
                    </a:cubicBezTo>
                    <a:close/>
                  </a:path>
                </a:pathLst>
              </a:custGeom>
              <a:pattFill prst="openDmnd">
                <a:fgClr>
                  <a:srgbClr val="170D97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</a:ln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pic>
            <p:nvPicPr>
              <p:cNvPr id="701" name="Grafik 700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78715" y="2000483"/>
                <a:ext cx="214748" cy="214748"/>
              </a:xfrm>
              <a:prstGeom prst="rect">
                <a:avLst/>
              </a:prstGeom>
            </p:spPr>
          </p:pic>
          <p:pic>
            <p:nvPicPr>
              <p:cNvPr id="702" name="Grafik 701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harpenSoften amount="20000"/>
                        </a14:imgEffect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860384" y="1455718"/>
                <a:ext cx="690128" cy="207335"/>
              </a:xfrm>
              <a:prstGeom prst="rect">
                <a:avLst/>
              </a:prstGeom>
            </p:spPr>
          </p:pic>
          <p:grpSp>
            <p:nvGrpSpPr>
              <p:cNvPr id="703" name="Gruppieren 702"/>
              <p:cNvGrpSpPr/>
              <p:nvPr/>
            </p:nvGrpSpPr>
            <p:grpSpPr>
              <a:xfrm>
                <a:off x="3713106" y="1457911"/>
                <a:ext cx="65283" cy="1285713"/>
                <a:chOff x="3713106" y="3051604"/>
                <a:chExt cx="65283" cy="1285713"/>
              </a:xfrm>
            </p:grpSpPr>
            <p:sp>
              <p:nvSpPr>
                <p:cNvPr id="736" name="Gleichschenkliges Dreieck 10"/>
                <p:cNvSpPr/>
                <p:nvPr/>
              </p:nvSpPr>
              <p:spPr>
                <a:xfrm>
                  <a:off x="3715578" y="3051604"/>
                  <a:ext cx="55665" cy="81557"/>
                </a:xfrm>
                <a:custGeom>
                  <a:avLst/>
                  <a:gdLst>
                    <a:gd name="connsiteX0" fmla="*/ 0 w 45719"/>
                    <a:gd name="connsiteY0" fmla="*/ 45719 h 45719"/>
                    <a:gd name="connsiteX1" fmla="*/ 22860 w 45719"/>
                    <a:gd name="connsiteY1" fmla="*/ 0 h 45719"/>
                    <a:gd name="connsiteX2" fmla="*/ 45719 w 45719"/>
                    <a:gd name="connsiteY2" fmla="*/ 45719 h 45719"/>
                    <a:gd name="connsiteX3" fmla="*/ 0 w 45719"/>
                    <a:gd name="connsiteY3" fmla="*/ 45719 h 45719"/>
                    <a:gd name="connsiteX0" fmla="*/ 953 w 46672"/>
                    <a:gd name="connsiteY0" fmla="*/ 67150 h 67150"/>
                    <a:gd name="connsiteX1" fmla="*/ 0 w 46672"/>
                    <a:gd name="connsiteY1" fmla="*/ 0 h 67150"/>
                    <a:gd name="connsiteX2" fmla="*/ 46672 w 46672"/>
                    <a:gd name="connsiteY2" fmla="*/ 67150 h 67150"/>
                    <a:gd name="connsiteX3" fmla="*/ 953 w 46672"/>
                    <a:gd name="connsiteY3" fmla="*/ 67150 h 67150"/>
                    <a:gd name="connsiteX0" fmla="*/ 953 w 77629"/>
                    <a:gd name="connsiteY0" fmla="*/ 67150 h 67150"/>
                    <a:gd name="connsiteX1" fmla="*/ 0 w 77629"/>
                    <a:gd name="connsiteY1" fmla="*/ 0 h 67150"/>
                    <a:gd name="connsiteX2" fmla="*/ 77629 w 77629"/>
                    <a:gd name="connsiteY2" fmla="*/ 24287 h 67150"/>
                    <a:gd name="connsiteX3" fmla="*/ 953 w 77629"/>
                    <a:gd name="connsiteY3" fmla="*/ 67150 h 67150"/>
                    <a:gd name="connsiteX0" fmla="*/ 20003 w 77629"/>
                    <a:gd name="connsiteY0" fmla="*/ 60006 h 60006"/>
                    <a:gd name="connsiteX1" fmla="*/ 0 w 77629"/>
                    <a:gd name="connsiteY1" fmla="*/ 0 h 60006"/>
                    <a:gd name="connsiteX2" fmla="*/ 77629 w 77629"/>
                    <a:gd name="connsiteY2" fmla="*/ 24287 h 60006"/>
                    <a:gd name="connsiteX3" fmla="*/ 20003 w 77629"/>
                    <a:gd name="connsiteY3" fmla="*/ 60006 h 60006"/>
                    <a:gd name="connsiteX0" fmla="*/ 20003 w 77629"/>
                    <a:gd name="connsiteY0" fmla="*/ 60006 h 60006"/>
                    <a:gd name="connsiteX1" fmla="*/ 0 w 77629"/>
                    <a:gd name="connsiteY1" fmla="*/ 0 h 60006"/>
                    <a:gd name="connsiteX2" fmla="*/ 26725 w 77629"/>
                    <a:gd name="connsiteY2" fmla="*/ 10281 h 60006"/>
                    <a:gd name="connsiteX3" fmla="*/ 77629 w 77629"/>
                    <a:gd name="connsiteY3" fmla="*/ 24287 h 60006"/>
                    <a:gd name="connsiteX4" fmla="*/ 20003 w 77629"/>
                    <a:gd name="connsiteY4" fmla="*/ 60006 h 60006"/>
                    <a:gd name="connsiteX0" fmla="*/ 34291 w 91917"/>
                    <a:gd name="connsiteY0" fmla="*/ 57625 h 57625"/>
                    <a:gd name="connsiteX1" fmla="*/ 0 w 91917"/>
                    <a:gd name="connsiteY1" fmla="*/ 0 h 57625"/>
                    <a:gd name="connsiteX2" fmla="*/ 41013 w 91917"/>
                    <a:gd name="connsiteY2" fmla="*/ 7900 h 57625"/>
                    <a:gd name="connsiteX3" fmla="*/ 91917 w 91917"/>
                    <a:gd name="connsiteY3" fmla="*/ 21906 h 57625"/>
                    <a:gd name="connsiteX4" fmla="*/ 34291 w 91917"/>
                    <a:gd name="connsiteY4" fmla="*/ 57625 h 57625"/>
                    <a:gd name="connsiteX0" fmla="*/ 34291 w 91917"/>
                    <a:gd name="connsiteY0" fmla="*/ 68775 h 68775"/>
                    <a:gd name="connsiteX1" fmla="*/ 0 w 91917"/>
                    <a:gd name="connsiteY1" fmla="*/ 11150 h 68775"/>
                    <a:gd name="connsiteX2" fmla="*/ 19582 w 91917"/>
                    <a:gd name="connsiteY2" fmla="*/ 0 h 68775"/>
                    <a:gd name="connsiteX3" fmla="*/ 91917 w 91917"/>
                    <a:gd name="connsiteY3" fmla="*/ 33056 h 68775"/>
                    <a:gd name="connsiteX4" fmla="*/ 34291 w 91917"/>
                    <a:gd name="connsiteY4" fmla="*/ 68775 h 68775"/>
                    <a:gd name="connsiteX0" fmla="*/ 34291 w 106204"/>
                    <a:gd name="connsiteY0" fmla="*/ 68775 h 68775"/>
                    <a:gd name="connsiteX1" fmla="*/ 0 w 106204"/>
                    <a:gd name="connsiteY1" fmla="*/ 11150 h 68775"/>
                    <a:gd name="connsiteX2" fmla="*/ 19582 w 106204"/>
                    <a:gd name="connsiteY2" fmla="*/ 0 h 68775"/>
                    <a:gd name="connsiteX3" fmla="*/ 106204 w 106204"/>
                    <a:gd name="connsiteY3" fmla="*/ 28293 h 68775"/>
                    <a:gd name="connsiteX4" fmla="*/ 34291 w 106204"/>
                    <a:gd name="connsiteY4" fmla="*/ 68775 h 68775"/>
                    <a:gd name="connsiteX0" fmla="*/ 43816 w 106204"/>
                    <a:gd name="connsiteY0" fmla="*/ 54487 h 54487"/>
                    <a:gd name="connsiteX1" fmla="*/ 0 w 106204"/>
                    <a:gd name="connsiteY1" fmla="*/ 11150 h 54487"/>
                    <a:gd name="connsiteX2" fmla="*/ 19582 w 106204"/>
                    <a:gd name="connsiteY2" fmla="*/ 0 h 54487"/>
                    <a:gd name="connsiteX3" fmla="*/ 106204 w 106204"/>
                    <a:gd name="connsiteY3" fmla="*/ 28293 h 54487"/>
                    <a:gd name="connsiteX4" fmla="*/ 43816 w 106204"/>
                    <a:gd name="connsiteY4" fmla="*/ 54487 h 54487"/>
                    <a:gd name="connsiteX0" fmla="*/ 24234 w 86622"/>
                    <a:gd name="connsiteY0" fmla="*/ 54487 h 54487"/>
                    <a:gd name="connsiteX1" fmla="*/ 8993 w 86622"/>
                    <a:gd name="connsiteY1" fmla="*/ 16189 h 54487"/>
                    <a:gd name="connsiteX2" fmla="*/ 0 w 86622"/>
                    <a:gd name="connsiteY2" fmla="*/ 0 h 54487"/>
                    <a:gd name="connsiteX3" fmla="*/ 86622 w 86622"/>
                    <a:gd name="connsiteY3" fmla="*/ 28293 h 54487"/>
                    <a:gd name="connsiteX4" fmla="*/ 24234 w 86622"/>
                    <a:gd name="connsiteY4" fmla="*/ 54487 h 54487"/>
                    <a:gd name="connsiteX0" fmla="*/ 24234 w 55665"/>
                    <a:gd name="connsiteY0" fmla="*/ 54487 h 54487"/>
                    <a:gd name="connsiteX1" fmla="*/ 8993 w 55665"/>
                    <a:gd name="connsiteY1" fmla="*/ 16189 h 54487"/>
                    <a:gd name="connsiteX2" fmla="*/ 0 w 55665"/>
                    <a:gd name="connsiteY2" fmla="*/ 0 h 54487"/>
                    <a:gd name="connsiteX3" fmla="*/ 55665 w 55665"/>
                    <a:gd name="connsiteY3" fmla="*/ 39631 h 54487"/>
                    <a:gd name="connsiteX4" fmla="*/ 24234 w 55665"/>
                    <a:gd name="connsiteY4" fmla="*/ 54487 h 54487"/>
                    <a:gd name="connsiteX0" fmla="*/ 24234 w 55665"/>
                    <a:gd name="connsiteY0" fmla="*/ 43149 h 43149"/>
                    <a:gd name="connsiteX1" fmla="*/ 8993 w 55665"/>
                    <a:gd name="connsiteY1" fmla="*/ 16189 h 43149"/>
                    <a:gd name="connsiteX2" fmla="*/ 0 w 55665"/>
                    <a:gd name="connsiteY2" fmla="*/ 0 h 43149"/>
                    <a:gd name="connsiteX3" fmla="*/ 55665 w 55665"/>
                    <a:gd name="connsiteY3" fmla="*/ 39631 h 43149"/>
                    <a:gd name="connsiteX4" fmla="*/ 24234 w 55665"/>
                    <a:gd name="connsiteY4" fmla="*/ 43149 h 43149"/>
                    <a:gd name="connsiteX0" fmla="*/ 24234 w 55665"/>
                    <a:gd name="connsiteY0" fmla="*/ 43149 h 43149"/>
                    <a:gd name="connsiteX1" fmla="*/ 1850 w 55665"/>
                    <a:gd name="connsiteY1" fmla="*/ 16189 h 43149"/>
                    <a:gd name="connsiteX2" fmla="*/ 0 w 55665"/>
                    <a:gd name="connsiteY2" fmla="*/ 0 h 43149"/>
                    <a:gd name="connsiteX3" fmla="*/ 55665 w 55665"/>
                    <a:gd name="connsiteY3" fmla="*/ 39631 h 43149"/>
                    <a:gd name="connsiteX4" fmla="*/ 24234 w 55665"/>
                    <a:gd name="connsiteY4" fmla="*/ 43149 h 43149"/>
                    <a:gd name="connsiteX0" fmla="*/ 24234 w 55665"/>
                    <a:gd name="connsiteY0" fmla="*/ 43149 h 43149"/>
                    <a:gd name="connsiteX1" fmla="*/ 11078 w 55665"/>
                    <a:gd name="connsiteY1" fmla="*/ 20856 h 43149"/>
                    <a:gd name="connsiteX2" fmla="*/ 1850 w 55665"/>
                    <a:gd name="connsiteY2" fmla="*/ 16189 h 43149"/>
                    <a:gd name="connsiteX3" fmla="*/ 0 w 55665"/>
                    <a:gd name="connsiteY3" fmla="*/ 0 h 43149"/>
                    <a:gd name="connsiteX4" fmla="*/ 55665 w 55665"/>
                    <a:gd name="connsiteY4" fmla="*/ 39631 h 43149"/>
                    <a:gd name="connsiteX5" fmla="*/ 24234 w 55665"/>
                    <a:gd name="connsiteY5" fmla="*/ 43149 h 43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5665" h="43149">
                      <a:moveTo>
                        <a:pt x="24234" y="43149"/>
                      </a:moveTo>
                      <a:cubicBezTo>
                        <a:pt x="16803" y="40860"/>
                        <a:pt x="14809" y="25349"/>
                        <a:pt x="11078" y="20856"/>
                      </a:cubicBezTo>
                      <a:cubicBezTo>
                        <a:pt x="7347" y="16363"/>
                        <a:pt x="3696" y="20505"/>
                        <a:pt x="1850" y="16189"/>
                      </a:cubicBezTo>
                      <a:lnTo>
                        <a:pt x="0" y="0"/>
                      </a:lnTo>
                      <a:lnTo>
                        <a:pt x="55665" y="39631"/>
                      </a:lnTo>
                      <a:lnTo>
                        <a:pt x="24234" y="43149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de-DE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de-DE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7" name="Gleichschenkliges Dreieck 10"/>
                <p:cNvSpPr/>
                <p:nvPr/>
              </p:nvSpPr>
              <p:spPr>
                <a:xfrm>
                  <a:off x="3718048" y="3710933"/>
                  <a:ext cx="55665" cy="81557"/>
                </a:xfrm>
                <a:custGeom>
                  <a:avLst/>
                  <a:gdLst>
                    <a:gd name="connsiteX0" fmla="*/ 0 w 45719"/>
                    <a:gd name="connsiteY0" fmla="*/ 45719 h 45719"/>
                    <a:gd name="connsiteX1" fmla="*/ 22860 w 45719"/>
                    <a:gd name="connsiteY1" fmla="*/ 0 h 45719"/>
                    <a:gd name="connsiteX2" fmla="*/ 45719 w 45719"/>
                    <a:gd name="connsiteY2" fmla="*/ 45719 h 45719"/>
                    <a:gd name="connsiteX3" fmla="*/ 0 w 45719"/>
                    <a:gd name="connsiteY3" fmla="*/ 45719 h 45719"/>
                    <a:gd name="connsiteX0" fmla="*/ 953 w 46672"/>
                    <a:gd name="connsiteY0" fmla="*/ 67150 h 67150"/>
                    <a:gd name="connsiteX1" fmla="*/ 0 w 46672"/>
                    <a:gd name="connsiteY1" fmla="*/ 0 h 67150"/>
                    <a:gd name="connsiteX2" fmla="*/ 46672 w 46672"/>
                    <a:gd name="connsiteY2" fmla="*/ 67150 h 67150"/>
                    <a:gd name="connsiteX3" fmla="*/ 953 w 46672"/>
                    <a:gd name="connsiteY3" fmla="*/ 67150 h 67150"/>
                    <a:gd name="connsiteX0" fmla="*/ 953 w 77629"/>
                    <a:gd name="connsiteY0" fmla="*/ 67150 h 67150"/>
                    <a:gd name="connsiteX1" fmla="*/ 0 w 77629"/>
                    <a:gd name="connsiteY1" fmla="*/ 0 h 67150"/>
                    <a:gd name="connsiteX2" fmla="*/ 77629 w 77629"/>
                    <a:gd name="connsiteY2" fmla="*/ 24287 h 67150"/>
                    <a:gd name="connsiteX3" fmla="*/ 953 w 77629"/>
                    <a:gd name="connsiteY3" fmla="*/ 67150 h 67150"/>
                    <a:gd name="connsiteX0" fmla="*/ 20003 w 77629"/>
                    <a:gd name="connsiteY0" fmla="*/ 60006 h 60006"/>
                    <a:gd name="connsiteX1" fmla="*/ 0 w 77629"/>
                    <a:gd name="connsiteY1" fmla="*/ 0 h 60006"/>
                    <a:gd name="connsiteX2" fmla="*/ 77629 w 77629"/>
                    <a:gd name="connsiteY2" fmla="*/ 24287 h 60006"/>
                    <a:gd name="connsiteX3" fmla="*/ 20003 w 77629"/>
                    <a:gd name="connsiteY3" fmla="*/ 60006 h 60006"/>
                    <a:gd name="connsiteX0" fmla="*/ 20003 w 77629"/>
                    <a:gd name="connsiteY0" fmla="*/ 60006 h 60006"/>
                    <a:gd name="connsiteX1" fmla="*/ 0 w 77629"/>
                    <a:gd name="connsiteY1" fmla="*/ 0 h 60006"/>
                    <a:gd name="connsiteX2" fmla="*/ 26725 w 77629"/>
                    <a:gd name="connsiteY2" fmla="*/ 10281 h 60006"/>
                    <a:gd name="connsiteX3" fmla="*/ 77629 w 77629"/>
                    <a:gd name="connsiteY3" fmla="*/ 24287 h 60006"/>
                    <a:gd name="connsiteX4" fmla="*/ 20003 w 77629"/>
                    <a:gd name="connsiteY4" fmla="*/ 60006 h 60006"/>
                    <a:gd name="connsiteX0" fmla="*/ 34291 w 91917"/>
                    <a:gd name="connsiteY0" fmla="*/ 57625 h 57625"/>
                    <a:gd name="connsiteX1" fmla="*/ 0 w 91917"/>
                    <a:gd name="connsiteY1" fmla="*/ 0 h 57625"/>
                    <a:gd name="connsiteX2" fmla="*/ 41013 w 91917"/>
                    <a:gd name="connsiteY2" fmla="*/ 7900 h 57625"/>
                    <a:gd name="connsiteX3" fmla="*/ 91917 w 91917"/>
                    <a:gd name="connsiteY3" fmla="*/ 21906 h 57625"/>
                    <a:gd name="connsiteX4" fmla="*/ 34291 w 91917"/>
                    <a:gd name="connsiteY4" fmla="*/ 57625 h 57625"/>
                    <a:gd name="connsiteX0" fmla="*/ 34291 w 91917"/>
                    <a:gd name="connsiteY0" fmla="*/ 68775 h 68775"/>
                    <a:gd name="connsiteX1" fmla="*/ 0 w 91917"/>
                    <a:gd name="connsiteY1" fmla="*/ 11150 h 68775"/>
                    <a:gd name="connsiteX2" fmla="*/ 19582 w 91917"/>
                    <a:gd name="connsiteY2" fmla="*/ 0 h 68775"/>
                    <a:gd name="connsiteX3" fmla="*/ 91917 w 91917"/>
                    <a:gd name="connsiteY3" fmla="*/ 33056 h 68775"/>
                    <a:gd name="connsiteX4" fmla="*/ 34291 w 91917"/>
                    <a:gd name="connsiteY4" fmla="*/ 68775 h 68775"/>
                    <a:gd name="connsiteX0" fmla="*/ 34291 w 106204"/>
                    <a:gd name="connsiteY0" fmla="*/ 68775 h 68775"/>
                    <a:gd name="connsiteX1" fmla="*/ 0 w 106204"/>
                    <a:gd name="connsiteY1" fmla="*/ 11150 h 68775"/>
                    <a:gd name="connsiteX2" fmla="*/ 19582 w 106204"/>
                    <a:gd name="connsiteY2" fmla="*/ 0 h 68775"/>
                    <a:gd name="connsiteX3" fmla="*/ 106204 w 106204"/>
                    <a:gd name="connsiteY3" fmla="*/ 28293 h 68775"/>
                    <a:gd name="connsiteX4" fmla="*/ 34291 w 106204"/>
                    <a:gd name="connsiteY4" fmla="*/ 68775 h 68775"/>
                    <a:gd name="connsiteX0" fmla="*/ 43816 w 106204"/>
                    <a:gd name="connsiteY0" fmla="*/ 54487 h 54487"/>
                    <a:gd name="connsiteX1" fmla="*/ 0 w 106204"/>
                    <a:gd name="connsiteY1" fmla="*/ 11150 h 54487"/>
                    <a:gd name="connsiteX2" fmla="*/ 19582 w 106204"/>
                    <a:gd name="connsiteY2" fmla="*/ 0 h 54487"/>
                    <a:gd name="connsiteX3" fmla="*/ 106204 w 106204"/>
                    <a:gd name="connsiteY3" fmla="*/ 28293 h 54487"/>
                    <a:gd name="connsiteX4" fmla="*/ 43816 w 106204"/>
                    <a:gd name="connsiteY4" fmla="*/ 54487 h 54487"/>
                    <a:gd name="connsiteX0" fmla="*/ 24234 w 86622"/>
                    <a:gd name="connsiteY0" fmla="*/ 54487 h 54487"/>
                    <a:gd name="connsiteX1" fmla="*/ 8993 w 86622"/>
                    <a:gd name="connsiteY1" fmla="*/ 16189 h 54487"/>
                    <a:gd name="connsiteX2" fmla="*/ 0 w 86622"/>
                    <a:gd name="connsiteY2" fmla="*/ 0 h 54487"/>
                    <a:gd name="connsiteX3" fmla="*/ 86622 w 86622"/>
                    <a:gd name="connsiteY3" fmla="*/ 28293 h 54487"/>
                    <a:gd name="connsiteX4" fmla="*/ 24234 w 86622"/>
                    <a:gd name="connsiteY4" fmla="*/ 54487 h 54487"/>
                    <a:gd name="connsiteX0" fmla="*/ 24234 w 55665"/>
                    <a:gd name="connsiteY0" fmla="*/ 54487 h 54487"/>
                    <a:gd name="connsiteX1" fmla="*/ 8993 w 55665"/>
                    <a:gd name="connsiteY1" fmla="*/ 16189 h 54487"/>
                    <a:gd name="connsiteX2" fmla="*/ 0 w 55665"/>
                    <a:gd name="connsiteY2" fmla="*/ 0 h 54487"/>
                    <a:gd name="connsiteX3" fmla="*/ 55665 w 55665"/>
                    <a:gd name="connsiteY3" fmla="*/ 39631 h 54487"/>
                    <a:gd name="connsiteX4" fmla="*/ 24234 w 55665"/>
                    <a:gd name="connsiteY4" fmla="*/ 54487 h 54487"/>
                    <a:gd name="connsiteX0" fmla="*/ 24234 w 55665"/>
                    <a:gd name="connsiteY0" fmla="*/ 43149 h 43149"/>
                    <a:gd name="connsiteX1" fmla="*/ 8993 w 55665"/>
                    <a:gd name="connsiteY1" fmla="*/ 16189 h 43149"/>
                    <a:gd name="connsiteX2" fmla="*/ 0 w 55665"/>
                    <a:gd name="connsiteY2" fmla="*/ 0 h 43149"/>
                    <a:gd name="connsiteX3" fmla="*/ 55665 w 55665"/>
                    <a:gd name="connsiteY3" fmla="*/ 39631 h 43149"/>
                    <a:gd name="connsiteX4" fmla="*/ 24234 w 55665"/>
                    <a:gd name="connsiteY4" fmla="*/ 43149 h 43149"/>
                    <a:gd name="connsiteX0" fmla="*/ 24234 w 55665"/>
                    <a:gd name="connsiteY0" fmla="*/ 43149 h 43149"/>
                    <a:gd name="connsiteX1" fmla="*/ 1850 w 55665"/>
                    <a:gd name="connsiteY1" fmla="*/ 16189 h 43149"/>
                    <a:gd name="connsiteX2" fmla="*/ 0 w 55665"/>
                    <a:gd name="connsiteY2" fmla="*/ 0 h 43149"/>
                    <a:gd name="connsiteX3" fmla="*/ 55665 w 55665"/>
                    <a:gd name="connsiteY3" fmla="*/ 39631 h 43149"/>
                    <a:gd name="connsiteX4" fmla="*/ 24234 w 55665"/>
                    <a:gd name="connsiteY4" fmla="*/ 43149 h 43149"/>
                    <a:gd name="connsiteX0" fmla="*/ 24234 w 55665"/>
                    <a:gd name="connsiteY0" fmla="*/ 43149 h 43149"/>
                    <a:gd name="connsiteX1" fmla="*/ 11078 w 55665"/>
                    <a:gd name="connsiteY1" fmla="*/ 20856 h 43149"/>
                    <a:gd name="connsiteX2" fmla="*/ 1850 w 55665"/>
                    <a:gd name="connsiteY2" fmla="*/ 16189 h 43149"/>
                    <a:gd name="connsiteX3" fmla="*/ 0 w 55665"/>
                    <a:gd name="connsiteY3" fmla="*/ 0 h 43149"/>
                    <a:gd name="connsiteX4" fmla="*/ 55665 w 55665"/>
                    <a:gd name="connsiteY4" fmla="*/ 39631 h 43149"/>
                    <a:gd name="connsiteX5" fmla="*/ 24234 w 55665"/>
                    <a:gd name="connsiteY5" fmla="*/ 43149 h 43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5665" h="43149">
                      <a:moveTo>
                        <a:pt x="24234" y="43149"/>
                      </a:moveTo>
                      <a:cubicBezTo>
                        <a:pt x="16803" y="40860"/>
                        <a:pt x="14809" y="25349"/>
                        <a:pt x="11078" y="20856"/>
                      </a:cubicBezTo>
                      <a:cubicBezTo>
                        <a:pt x="7347" y="16363"/>
                        <a:pt x="3696" y="20505"/>
                        <a:pt x="1850" y="16189"/>
                      </a:cubicBezTo>
                      <a:lnTo>
                        <a:pt x="0" y="0"/>
                      </a:lnTo>
                      <a:lnTo>
                        <a:pt x="55665" y="39631"/>
                      </a:lnTo>
                      <a:lnTo>
                        <a:pt x="24234" y="43149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de-DE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de-DE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8" name="Gleichschenkliges Dreieck 10"/>
                <p:cNvSpPr/>
                <p:nvPr/>
              </p:nvSpPr>
              <p:spPr>
                <a:xfrm>
                  <a:off x="3713106" y="3212976"/>
                  <a:ext cx="55665" cy="81557"/>
                </a:xfrm>
                <a:custGeom>
                  <a:avLst/>
                  <a:gdLst>
                    <a:gd name="connsiteX0" fmla="*/ 0 w 45719"/>
                    <a:gd name="connsiteY0" fmla="*/ 45719 h 45719"/>
                    <a:gd name="connsiteX1" fmla="*/ 22860 w 45719"/>
                    <a:gd name="connsiteY1" fmla="*/ 0 h 45719"/>
                    <a:gd name="connsiteX2" fmla="*/ 45719 w 45719"/>
                    <a:gd name="connsiteY2" fmla="*/ 45719 h 45719"/>
                    <a:gd name="connsiteX3" fmla="*/ 0 w 45719"/>
                    <a:gd name="connsiteY3" fmla="*/ 45719 h 45719"/>
                    <a:gd name="connsiteX0" fmla="*/ 953 w 46672"/>
                    <a:gd name="connsiteY0" fmla="*/ 67150 h 67150"/>
                    <a:gd name="connsiteX1" fmla="*/ 0 w 46672"/>
                    <a:gd name="connsiteY1" fmla="*/ 0 h 67150"/>
                    <a:gd name="connsiteX2" fmla="*/ 46672 w 46672"/>
                    <a:gd name="connsiteY2" fmla="*/ 67150 h 67150"/>
                    <a:gd name="connsiteX3" fmla="*/ 953 w 46672"/>
                    <a:gd name="connsiteY3" fmla="*/ 67150 h 67150"/>
                    <a:gd name="connsiteX0" fmla="*/ 953 w 77629"/>
                    <a:gd name="connsiteY0" fmla="*/ 67150 h 67150"/>
                    <a:gd name="connsiteX1" fmla="*/ 0 w 77629"/>
                    <a:gd name="connsiteY1" fmla="*/ 0 h 67150"/>
                    <a:gd name="connsiteX2" fmla="*/ 77629 w 77629"/>
                    <a:gd name="connsiteY2" fmla="*/ 24287 h 67150"/>
                    <a:gd name="connsiteX3" fmla="*/ 953 w 77629"/>
                    <a:gd name="connsiteY3" fmla="*/ 67150 h 67150"/>
                    <a:gd name="connsiteX0" fmla="*/ 20003 w 77629"/>
                    <a:gd name="connsiteY0" fmla="*/ 60006 h 60006"/>
                    <a:gd name="connsiteX1" fmla="*/ 0 w 77629"/>
                    <a:gd name="connsiteY1" fmla="*/ 0 h 60006"/>
                    <a:gd name="connsiteX2" fmla="*/ 77629 w 77629"/>
                    <a:gd name="connsiteY2" fmla="*/ 24287 h 60006"/>
                    <a:gd name="connsiteX3" fmla="*/ 20003 w 77629"/>
                    <a:gd name="connsiteY3" fmla="*/ 60006 h 60006"/>
                    <a:gd name="connsiteX0" fmla="*/ 20003 w 77629"/>
                    <a:gd name="connsiteY0" fmla="*/ 60006 h 60006"/>
                    <a:gd name="connsiteX1" fmla="*/ 0 w 77629"/>
                    <a:gd name="connsiteY1" fmla="*/ 0 h 60006"/>
                    <a:gd name="connsiteX2" fmla="*/ 26725 w 77629"/>
                    <a:gd name="connsiteY2" fmla="*/ 10281 h 60006"/>
                    <a:gd name="connsiteX3" fmla="*/ 77629 w 77629"/>
                    <a:gd name="connsiteY3" fmla="*/ 24287 h 60006"/>
                    <a:gd name="connsiteX4" fmla="*/ 20003 w 77629"/>
                    <a:gd name="connsiteY4" fmla="*/ 60006 h 60006"/>
                    <a:gd name="connsiteX0" fmla="*/ 34291 w 91917"/>
                    <a:gd name="connsiteY0" fmla="*/ 57625 h 57625"/>
                    <a:gd name="connsiteX1" fmla="*/ 0 w 91917"/>
                    <a:gd name="connsiteY1" fmla="*/ 0 h 57625"/>
                    <a:gd name="connsiteX2" fmla="*/ 41013 w 91917"/>
                    <a:gd name="connsiteY2" fmla="*/ 7900 h 57625"/>
                    <a:gd name="connsiteX3" fmla="*/ 91917 w 91917"/>
                    <a:gd name="connsiteY3" fmla="*/ 21906 h 57625"/>
                    <a:gd name="connsiteX4" fmla="*/ 34291 w 91917"/>
                    <a:gd name="connsiteY4" fmla="*/ 57625 h 57625"/>
                    <a:gd name="connsiteX0" fmla="*/ 34291 w 91917"/>
                    <a:gd name="connsiteY0" fmla="*/ 68775 h 68775"/>
                    <a:gd name="connsiteX1" fmla="*/ 0 w 91917"/>
                    <a:gd name="connsiteY1" fmla="*/ 11150 h 68775"/>
                    <a:gd name="connsiteX2" fmla="*/ 19582 w 91917"/>
                    <a:gd name="connsiteY2" fmla="*/ 0 h 68775"/>
                    <a:gd name="connsiteX3" fmla="*/ 91917 w 91917"/>
                    <a:gd name="connsiteY3" fmla="*/ 33056 h 68775"/>
                    <a:gd name="connsiteX4" fmla="*/ 34291 w 91917"/>
                    <a:gd name="connsiteY4" fmla="*/ 68775 h 68775"/>
                    <a:gd name="connsiteX0" fmla="*/ 34291 w 106204"/>
                    <a:gd name="connsiteY0" fmla="*/ 68775 h 68775"/>
                    <a:gd name="connsiteX1" fmla="*/ 0 w 106204"/>
                    <a:gd name="connsiteY1" fmla="*/ 11150 h 68775"/>
                    <a:gd name="connsiteX2" fmla="*/ 19582 w 106204"/>
                    <a:gd name="connsiteY2" fmla="*/ 0 h 68775"/>
                    <a:gd name="connsiteX3" fmla="*/ 106204 w 106204"/>
                    <a:gd name="connsiteY3" fmla="*/ 28293 h 68775"/>
                    <a:gd name="connsiteX4" fmla="*/ 34291 w 106204"/>
                    <a:gd name="connsiteY4" fmla="*/ 68775 h 68775"/>
                    <a:gd name="connsiteX0" fmla="*/ 43816 w 106204"/>
                    <a:gd name="connsiteY0" fmla="*/ 54487 h 54487"/>
                    <a:gd name="connsiteX1" fmla="*/ 0 w 106204"/>
                    <a:gd name="connsiteY1" fmla="*/ 11150 h 54487"/>
                    <a:gd name="connsiteX2" fmla="*/ 19582 w 106204"/>
                    <a:gd name="connsiteY2" fmla="*/ 0 h 54487"/>
                    <a:gd name="connsiteX3" fmla="*/ 106204 w 106204"/>
                    <a:gd name="connsiteY3" fmla="*/ 28293 h 54487"/>
                    <a:gd name="connsiteX4" fmla="*/ 43816 w 106204"/>
                    <a:gd name="connsiteY4" fmla="*/ 54487 h 54487"/>
                    <a:gd name="connsiteX0" fmla="*/ 24234 w 86622"/>
                    <a:gd name="connsiteY0" fmla="*/ 54487 h 54487"/>
                    <a:gd name="connsiteX1" fmla="*/ 8993 w 86622"/>
                    <a:gd name="connsiteY1" fmla="*/ 16189 h 54487"/>
                    <a:gd name="connsiteX2" fmla="*/ 0 w 86622"/>
                    <a:gd name="connsiteY2" fmla="*/ 0 h 54487"/>
                    <a:gd name="connsiteX3" fmla="*/ 86622 w 86622"/>
                    <a:gd name="connsiteY3" fmla="*/ 28293 h 54487"/>
                    <a:gd name="connsiteX4" fmla="*/ 24234 w 86622"/>
                    <a:gd name="connsiteY4" fmla="*/ 54487 h 54487"/>
                    <a:gd name="connsiteX0" fmla="*/ 24234 w 55665"/>
                    <a:gd name="connsiteY0" fmla="*/ 54487 h 54487"/>
                    <a:gd name="connsiteX1" fmla="*/ 8993 w 55665"/>
                    <a:gd name="connsiteY1" fmla="*/ 16189 h 54487"/>
                    <a:gd name="connsiteX2" fmla="*/ 0 w 55665"/>
                    <a:gd name="connsiteY2" fmla="*/ 0 h 54487"/>
                    <a:gd name="connsiteX3" fmla="*/ 55665 w 55665"/>
                    <a:gd name="connsiteY3" fmla="*/ 39631 h 54487"/>
                    <a:gd name="connsiteX4" fmla="*/ 24234 w 55665"/>
                    <a:gd name="connsiteY4" fmla="*/ 54487 h 54487"/>
                    <a:gd name="connsiteX0" fmla="*/ 24234 w 55665"/>
                    <a:gd name="connsiteY0" fmla="*/ 43149 h 43149"/>
                    <a:gd name="connsiteX1" fmla="*/ 8993 w 55665"/>
                    <a:gd name="connsiteY1" fmla="*/ 16189 h 43149"/>
                    <a:gd name="connsiteX2" fmla="*/ 0 w 55665"/>
                    <a:gd name="connsiteY2" fmla="*/ 0 h 43149"/>
                    <a:gd name="connsiteX3" fmla="*/ 55665 w 55665"/>
                    <a:gd name="connsiteY3" fmla="*/ 39631 h 43149"/>
                    <a:gd name="connsiteX4" fmla="*/ 24234 w 55665"/>
                    <a:gd name="connsiteY4" fmla="*/ 43149 h 43149"/>
                    <a:gd name="connsiteX0" fmla="*/ 24234 w 55665"/>
                    <a:gd name="connsiteY0" fmla="*/ 43149 h 43149"/>
                    <a:gd name="connsiteX1" fmla="*/ 1850 w 55665"/>
                    <a:gd name="connsiteY1" fmla="*/ 16189 h 43149"/>
                    <a:gd name="connsiteX2" fmla="*/ 0 w 55665"/>
                    <a:gd name="connsiteY2" fmla="*/ 0 h 43149"/>
                    <a:gd name="connsiteX3" fmla="*/ 55665 w 55665"/>
                    <a:gd name="connsiteY3" fmla="*/ 39631 h 43149"/>
                    <a:gd name="connsiteX4" fmla="*/ 24234 w 55665"/>
                    <a:gd name="connsiteY4" fmla="*/ 43149 h 43149"/>
                    <a:gd name="connsiteX0" fmla="*/ 24234 w 55665"/>
                    <a:gd name="connsiteY0" fmla="*/ 43149 h 43149"/>
                    <a:gd name="connsiteX1" fmla="*/ 11078 w 55665"/>
                    <a:gd name="connsiteY1" fmla="*/ 20856 h 43149"/>
                    <a:gd name="connsiteX2" fmla="*/ 1850 w 55665"/>
                    <a:gd name="connsiteY2" fmla="*/ 16189 h 43149"/>
                    <a:gd name="connsiteX3" fmla="*/ 0 w 55665"/>
                    <a:gd name="connsiteY3" fmla="*/ 0 h 43149"/>
                    <a:gd name="connsiteX4" fmla="*/ 55665 w 55665"/>
                    <a:gd name="connsiteY4" fmla="*/ 39631 h 43149"/>
                    <a:gd name="connsiteX5" fmla="*/ 24234 w 55665"/>
                    <a:gd name="connsiteY5" fmla="*/ 43149 h 43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5665" h="43149">
                      <a:moveTo>
                        <a:pt x="24234" y="43149"/>
                      </a:moveTo>
                      <a:cubicBezTo>
                        <a:pt x="16803" y="40860"/>
                        <a:pt x="14809" y="25349"/>
                        <a:pt x="11078" y="20856"/>
                      </a:cubicBezTo>
                      <a:cubicBezTo>
                        <a:pt x="7347" y="16363"/>
                        <a:pt x="3696" y="20505"/>
                        <a:pt x="1850" y="16189"/>
                      </a:cubicBezTo>
                      <a:lnTo>
                        <a:pt x="0" y="0"/>
                      </a:lnTo>
                      <a:lnTo>
                        <a:pt x="55665" y="39631"/>
                      </a:lnTo>
                      <a:lnTo>
                        <a:pt x="24234" y="43149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de-DE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de-DE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9" name="Gleichschenkliges Dreieck 10"/>
                <p:cNvSpPr/>
                <p:nvPr/>
              </p:nvSpPr>
              <p:spPr>
                <a:xfrm>
                  <a:off x="3722724" y="3550716"/>
                  <a:ext cx="55665" cy="81557"/>
                </a:xfrm>
                <a:custGeom>
                  <a:avLst/>
                  <a:gdLst>
                    <a:gd name="connsiteX0" fmla="*/ 0 w 45719"/>
                    <a:gd name="connsiteY0" fmla="*/ 45719 h 45719"/>
                    <a:gd name="connsiteX1" fmla="*/ 22860 w 45719"/>
                    <a:gd name="connsiteY1" fmla="*/ 0 h 45719"/>
                    <a:gd name="connsiteX2" fmla="*/ 45719 w 45719"/>
                    <a:gd name="connsiteY2" fmla="*/ 45719 h 45719"/>
                    <a:gd name="connsiteX3" fmla="*/ 0 w 45719"/>
                    <a:gd name="connsiteY3" fmla="*/ 45719 h 45719"/>
                    <a:gd name="connsiteX0" fmla="*/ 953 w 46672"/>
                    <a:gd name="connsiteY0" fmla="*/ 67150 h 67150"/>
                    <a:gd name="connsiteX1" fmla="*/ 0 w 46672"/>
                    <a:gd name="connsiteY1" fmla="*/ 0 h 67150"/>
                    <a:gd name="connsiteX2" fmla="*/ 46672 w 46672"/>
                    <a:gd name="connsiteY2" fmla="*/ 67150 h 67150"/>
                    <a:gd name="connsiteX3" fmla="*/ 953 w 46672"/>
                    <a:gd name="connsiteY3" fmla="*/ 67150 h 67150"/>
                    <a:gd name="connsiteX0" fmla="*/ 953 w 77629"/>
                    <a:gd name="connsiteY0" fmla="*/ 67150 h 67150"/>
                    <a:gd name="connsiteX1" fmla="*/ 0 w 77629"/>
                    <a:gd name="connsiteY1" fmla="*/ 0 h 67150"/>
                    <a:gd name="connsiteX2" fmla="*/ 77629 w 77629"/>
                    <a:gd name="connsiteY2" fmla="*/ 24287 h 67150"/>
                    <a:gd name="connsiteX3" fmla="*/ 953 w 77629"/>
                    <a:gd name="connsiteY3" fmla="*/ 67150 h 67150"/>
                    <a:gd name="connsiteX0" fmla="*/ 20003 w 77629"/>
                    <a:gd name="connsiteY0" fmla="*/ 60006 h 60006"/>
                    <a:gd name="connsiteX1" fmla="*/ 0 w 77629"/>
                    <a:gd name="connsiteY1" fmla="*/ 0 h 60006"/>
                    <a:gd name="connsiteX2" fmla="*/ 77629 w 77629"/>
                    <a:gd name="connsiteY2" fmla="*/ 24287 h 60006"/>
                    <a:gd name="connsiteX3" fmla="*/ 20003 w 77629"/>
                    <a:gd name="connsiteY3" fmla="*/ 60006 h 60006"/>
                    <a:gd name="connsiteX0" fmla="*/ 20003 w 77629"/>
                    <a:gd name="connsiteY0" fmla="*/ 60006 h 60006"/>
                    <a:gd name="connsiteX1" fmla="*/ 0 w 77629"/>
                    <a:gd name="connsiteY1" fmla="*/ 0 h 60006"/>
                    <a:gd name="connsiteX2" fmla="*/ 26725 w 77629"/>
                    <a:gd name="connsiteY2" fmla="*/ 10281 h 60006"/>
                    <a:gd name="connsiteX3" fmla="*/ 77629 w 77629"/>
                    <a:gd name="connsiteY3" fmla="*/ 24287 h 60006"/>
                    <a:gd name="connsiteX4" fmla="*/ 20003 w 77629"/>
                    <a:gd name="connsiteY4" fmla="*/ 60006 h 60006"/>
                    <a:gd name="connsiteX0" fmla="*/ 34291 w 91917"/>
                    <a:gd name="connsiteY0" fmla="*/ 57625 h 57625"/>
                    <a:gd name="connsiteX1" fmla="*/ 0 w 91917"/>
                    <a:gd name="connsiteY1" fmla="*/ 0 h 57625"/>
                    <a:gd name="connsiteX2" fmla="*/ 41013 w 91917"/>
                    <a:gd name="connsiteY2" fmla="*/ 7900 h 57625"/>
                    <a:gd name="connsiteX3" fmla="*/ 91917 w 91917"/>
                    <a:gd name="connsiteY3" fmla="*/ 21906 h 57625"/>
                    <a:gd name="connsiteX4" fmla="*/ 34291 w 91917"/>
                    <a:gd name="connsiteY4" fmla="*/ 57625 h 57625"/>
                    <a:gd name="connsiteX0" fmla="*/ 34291 w 91917"/>
                    <a:gd name="connsiteY0" fmla="*/ 68775 h 68775"/>
                    <a:gd name="connsiteX1" fmla="*/ 0 w 91917"/>
                    <a:gd name="connsiteY1" fmla="*/ 11150 h 68775"/>
                    <a:gd name="connsiteX2" fmla="*/ 19582 w 91917"/>
                    <a:gd name="connsiteY2" fmla="*/ 0 h 68775"/>
                    <a:gd name="connsiteX3" fmla="*/ 91917 w 91917"/>
                    <a:gd name="connsiteY3" fmla="*/ 33056 h 68775"/>
                    <a:gd name="connsiteX4" fmla="*/ 34291 w 91917"/>
                    <a:gd name="connsiteY4" fmla="*/ 68775 h 68775"/>
                    <a:gd name="connsiteX0" fmla="*/ 34291 w 106204"/>
                    <a:gd name="connsiteY0" fmla="*/ 68775 h 68775"/>
                    <a:gd name="connsiteX1" fmla="*/ 0 w 106204"/>
                    <a:gd name="connsiteY1" fmla="*/ 11150 h 68775"/>
                    <a:gd name="connsiteX2" fmla="*/ 19582 w 106204"/>
                    <a:gd name="connsiteY2" fmla="*/ 0 h 68775"/>
                    <a:gd name="connsiteX3" fmla="*/ 106204 w 106204"/>
                    <a:gd name="connsiteY3" fmla="*/ 28293 h 68775"/>
                    <a:gd name="connsiteX4" fmla="*/ 34291 w 106204"/>
                    <a:gd name="connsiteY4" fmla="*/ 68775 h 68775"/>
                    <a:gd name="connsiteX0" fmla="*/ 43816 w 106204"/>
                    <a:gd name="connsiteY0" fmla="*/ 54487 h 54487"/>
                    <a:gd name="connsiteX1" fmla="*/ 0 w 106204"/>
                    <a:gd name="connsiteY1" fmla="*/ 11150 h 54487"/>
                    <a:gd name="connsiteX2" fmla="*/ 19582 w 106204"/>
                    <a:gd name="connsiteY2" fmla="*/ 0 h 54487"/>
                    <a:gd name="connsiteX3" fmla="*/ 106204 w 106204"/>
                    <a:gd name="connsiteY3" fmla="*/ 28293 h 54487"/>
                    <a:gd name="connsiteX4" fmla="*/ 43816 w 106204"/>
                    <a:gd name="connsiteY4" fmla="*/ 54487 h 54487"/>
                    <a:gd name="connsiteX0" fmla="*/ 24234 w 86622"/>
                    <a:gd name="connsiteY0" fmla="*/ 54487 h 54487"/>
                    <a:gd name="connsiteX1" fmla="*/ 8993 w 86622"/>
                    <a:gd name="connsiteY1" fmla="*/ 16189 h 54487"/>
                    <a:gd name="connsiteX2" fmla="*/ 0 w 86622"/>
                    <a:gd name="connsiteY2" fmla="*/ 0 h 54487"/>
                    <a:gd name="connsiteX3" fmla="*/ 86622 w 86622"/>
                    <a:gd name="connsiteY3" fmla="*/ 28293 h 54487"/>
                    <a:gd name="connsiteX4" fmla="*/ 24234 w 86622"/>
                    <a:gd name="connsiteY4" fmla="*/ 54487 h 54487"/>
                    <a:gd name="connsiteX0" fmla="*/ 24234 w 55665"/>
                    <a:gd name="connsiteY0" fmla="*/ 54487 h 54487"/>
                    <a:gd name="connsiteX1" fmla="*/ 8993 w 55665"/>
                    <a:gd name="connsiteY1" fmla="*/ 16189 h 54487"/>
                    <a:gd name="connsiteX2" fmla="*/ 0 w 55665"/>
                    <a:gd name="connsiteY2" fmla="*/ 0 h 54487"/>
                    <a:gd name="connsiteX3" fmla="*/ 55665 w 55665"/>
                    <a:gd name="connsiteY3" fmla="*/ 39631 h 54487"/>
                    <a:gd name="connsiteX4" fmla="*/ 24234 w 55665"/>
                    <a:gd name="connsiteY4" fmla="*/ 54487 h 54487"/>
                    <a:gd name="connsiteX0" fmla="*/ 24234 w 55665"/>
                    <a:gd name="connsiteY0" fmla="*/ 43149 h 43149"/>
                    <a:gd name="connsiteX1" fmla="*/ 8993 w 55665"/>
                    <a:gd name="connsiteY1" fmla="*/ 16189 h 43149"/>
                    <a:gd name="connsiteX2" fmla="*/ 0 w 55665"/>
                    <a:gd name="connsiteY2" fmla="*/ 0 h 43149"/>
                    <a:gd name="connsiteX3" fmla="*/ 55665 w 55665"/>
                    <a:gd name="connsiteY3" fmla="*/ 39631 h 43149"/>
                    <a:gd name="connsiteX4" fmla="*/ 24234 w 55665"/>
                    <a:gd name="connsiteY4" fmla="*/ 43149 h 43149"/>
                    <a:gd name="connsiteX0" fmla="*/ 24234 w 55665"/>
                    <a:gd name="connsiteY0" fmla="*/ 43149 h 43149"/>
                    <a:gd name="connsiteX1" fmla="*/ 1850 w 55665"/>
                    <a:gd name="connsiteY1" fmla="*/ 16189 h 43149"/>
                    <a:gd name="connsiteX2" fmla="*/ 0 w 55665"/>
                    <a:gd name="connsiteY2" fmla="*/ 0 h 43149"/>
                    <a:gd name="connsiteX3" fmla="*/ 55665 w 55665"/>
                    <a:gd name="connsiteY3" fmla="*/ 39631 h 43149"/>
                    <a:gd name="connsiteX4" fmla="*/ 24234 w 55665"/>
                    <a:gd name="connsiteY4" fmla="*/ 43149 h 43149"/>
                    <a:gd name="connsiteX0" fmla="*/ 24234 w 55665"/>
                    <a:gd name="connsiteY0" fmla="*/ 43149 h 43149"/>
                    <a:gd name="connsiteX1" fmla="*/ 11078 w 55665"/>
                    <a:gd name="connsiteY1" fmla="*/ 20856 h 43149"/>
                    <a:gd name="connsiteX2" fmla="*/ 1850 w 55665"/>
                    <a:gd name="connsiteY2" fmla="*/ 16189 h 43149"/>
                    <a:gd name="connsiteX3" fmla="*/ 0 w 55665"/>
                    <a:gd name="connsiteY3" fmla="*/ 0 h 43149"/>
                    <a:gd name="connsiteX4" fmla="*/ 55665 w 55665"/>
                    <a:gd name="connsiteY4" fmla="*/ 39631 h 43149"/>
                    <a:gd name="connsiteX5" fmla="*/ 24234 w 55665"/>
                    <a:gd name="connsiteY5" fmla="*/ 43149 h 43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5665" h="43149">
                      <a:moveTo>
                        <a:pt x="24234" y="43149"/>
                      </a:moveTo>
                      <a:cubicBezTo>
                        <a:pt x="16803" y="40860"/>
                        <a:pt x="14809" y="25349"/>
                        <a:pt x="11078" y="20856"/>
                      </a:cubicBezTo>
                      <a:cubicBezTo>
                        <a:pt x="7347" y="16363"/>
                        <a:pt x="3696" y="20505"/>
                        <a:pt x="1850" y="16189"/>
                      </a:cubicBezTo>
                      <a:lnTo>
                        <a:pt x="0" y="0"/>
                      </a:lnTo>
                      <a:lnTo>
                        <a:pt x="55665" y="39631"/>
                      </a:lnTo>
                      <a:lnTo>
                        <a:pt x="24234" y="43149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de-DE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de-DE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0" name="Gleichschenkliges Dreieck 10"/>
                <p:cNvSpPr/>
                <p:nvPr/>
              </p:nvSpPr>
              <p:spPr>
                <a:xfrm>
                  <a:off x="3718049" y="3377078"/>
                  <a:ext cx="55665" cy="81557"/>
                </a:xfrm>
                <a:custGeom>
                  <a:avLst/>
                  <a:gdLst>
                    <a:gd name="connsiteX0" fmla="*/ 0 w 45719"/>
                    <a:gd name="connsiteY0" fmla="*/ 45719 h 45719"/>
                    <a:gd name="connsiteX1" fmla="*/ 22860 w 45719"/>
                    <a:gd name="connsiteY1" fmla="*/ 0 h 45719"/>
                    <a:gd name="connsiteX2" fmla="*/ 45719 w 45719"/>
                    <a:gd name="connsiteY2" fmla="*/ 45719 h 45719"/>
                    <a:gd name="connsiteX3" fmla="*/ 0 w 45719"/>
                    <a:gd name="connsiteY3" fmla="*/ 45719 h 45719"/>
                    <a:gd name="connsiteX0" fmla="*/ 953 w 46672"/>
                    <a:gd name="connsiteY0" fmla="*/ 67150 h 67150"/>
                    <a:gd name="connsiteX1" fmla="*/ 0 w 46672"/>
                    <a:gd name="connsiteY1" fmla="*/ 0 h 67150"/>
                    <a:gd name="connsiteX2" fmla="*/ 46672 w 46672"/>
                    <a:gd name="connsiteY2" fmla="*/ 67150 h 67150"/>
                    <a:gd name="connsiteX3" fmla="*/ 953 w 46672"/>
                    <a:gd name="connsiteY3" fmla="*/ 67150 h 67150"/>
                    <a:gd name="connsiteX0" fmla="*/ 953 w 77629"/>
                    <a:gd name="connsiteY0" fmla="*/ 67150 h 67150"/>
                    <a:gd name="connsiteX1" fmla="*/ 0 w 77629"/>
                    <a:gd name="connsiteY1" fmla="*/ 0 h 67150"/>
                    <a:gd name="connsiteX2" fmla="*/ 77629 w 77629"/>
                    <a:gd name="connsiteY2" fmla="*/ 24287 h 67150"/>
                    <a:gd name="connsiteX3" fmla="*/ 953 w 77629"/>
                    <a:gd name="connsiteY3" fmla="*/ 67150 h 67150"/>
                    <a:gd name="connsiteX0" fmla="*/ 20003 w 77629"/>
                    <a:gd name="connsiteY0" fmla="*/ 60006 h 60006"/>
                    <a:gd name="connsiteX1" fmla="*/ 0 w 77629"/>
                    <a:gd name="connsiteY1" fmla="*/ 0 h 60006"/>
                    <a:gd name="connsiteX2" fmla="*/ 77629 w 77629"/>
                    <a:gd name="connsiteY2" fmla="*/ 24287 h 60006"/>
                    <a:gd name="connsiteX3" fmla="*/ 20003 w 77629"/>
                    <a:gd name="connsiteY3" fmla="*/ 60006 h 60006"/>
                    <a:gd name="connsiteX0" fmla="*/ 20003 w 77629"/>
                    <a:gd name="connsiteY0" fmla="*/ 60006 h 60006"/>
                    <a:gd name="connsiteX1" fmla="*/ 0 w 77629"/>
                    <a:gd name="connsiteY1" fmla="*/ 0 h 60006"/>
                    <a:gd name="connsiteX2" fmla="*/ 26725 w 77629"/>
                    <a:gd name="connsiteY2" fmla="*/ 10281 h 60006"/>
                    <a:gd name="connsiteX3" fmla="*/ 77629 w 77629"/>
                    <a:gd name="connsiteY3" fmla="*/ 24287 h 60006"/>
                    <a:gd name="connsiteX4" fmla="*/ 20003 w 77629"/>
                    <a:gd name="connsiteY4" fmla="*/ 60006 h 60006"/>
                    <a:gd name="connsiteX0" fmla="*/ 34291 w 91917"/>
                    <a:gd name="connsiteY0" fmla="*/ 57625 h 57625"/>
                    <a:gd name="connsiteX1" fmla="*/ 0 w 91917"/>
                    <a:gd name="connsiteY1" fmla="*/ 0 h 57625"/>
                    <a:gd name="connsiteX2" fmla="*/ 41013 w 91917"/>
                    <a:gd name="connsiteY2" fmla="*/ 7900 h 57625"/>
                    <a:gd name="connsiteX3" fmla="*/ 91917 w 91917"/>
                    <a:gd name="connsiteY3" fmla="*/ 21906 h 57625"/>
                    <a:gd name="connsiteX4" fmla="*/ 34291 w 91917"/>
                    <a:gd name="connsiteY4" fmla="*/ 57625 h 57625"/>
                    <a:gd name="connsiteX0" fmla="*/ 34291 w 91917"/>
                    <a:gd name="connsiteY0" fmla="*/ 68775 h 68775"/>
                    <a:gd name="connsiteX1" fmla="*/ 0 w 91917"/>
                    <a:gd name="connsiteY1" fmla="*/ 11150 h 68775"/>
                    <a:gd name="connsiteX2" fmla="*/ 19582 w 91917"/>
                    <a:gd name="connsiteY2" fmla="*/ 0 h 68775"/>
                    <a:gd name="connsiteX3" fmla="*/ 91917 w 91917"/>
                    <a:gd name="connsiteY3" fmla="*/ 33056 h 68775"/>
                    <a:gd name="connsiteX4" fmla="*/ 34291 w 91917"/>
                    <a:gd name="connsiteY4" fmla="*/ 68775 h 68775"/>
                    <a:gd name="connsiteX0" fmla="*/ 34291 w 106204"/>
                    <a:gd name="connsiteY0" fmla="*/ 68775 h 68775"/>
                    <a:gd name="connsiteX1" fmla="*/ 0 w 106204"/>
                    <a:gd name="connsiteY1" fmla="*/ 11150 h 68775"/>
                    <a:gd name="connsiteX2" fmla="*/ 19582 w 106204"/>
                    <a:gd name="connsiteY2" fmla="*/ 0 h 68775"/>
                    <a:gd name="connsiteX3" fmla="*/ 106204 w 106204"/>
                    <a:gd name="connsiteY3" fmla="*/ 28293 h 68775"/>
                    <a:gd name="connsiteX4" fmla="*/ 34291 w 106204"/>
                    <a:gd name="connsiteY4" fmla="*/ 68775 h 68775"/>
                    <a:gd name="connsiteX0" fmla="*/ 43816 w 106204"/>
                    <a:gd name="connsiteY0" fmla="*/ 54487 h 54487"/>
                    <a:gd name="connsiteX1" fmla="*/ 0 w 106204"/>
                    <a:gd name="connsiteY1" fmla="*/ 11150 h 54487"/>
                    <a:gd name="connsiteX2" fmla="*/ 19582 w 106204"/>
                    <a:gd name="connsiteY2" fmla="*/ 0 h 54487"/>
                    <a:gd name="connsiteX3" fmla="*/ 106204 w 106204"/>
                    <a:gd name="connsiteY3" fmla="*/ 28293 h 54487"/>
                    <a:gd name="connsiteX4" fmla="*/ 43816 w 106204"/>
                    <a:gd name="connsiteY4" fmla="*/ 54487 h 54487"/>
                    <a:gd name="connsiteX0" fmla="*/ 24234 w 86622"/>
                    <a:gd name="connsiteY0" fmla="*/ 54487 h 54487"/>
                    <a:gd name="connsiteX1" fmla="*/ 8993 w 86622"/>
                    <a:gd name="connsiteY1" fmla="*/ 16189 h 54487"/>
                    <a:gd name="connsiteX2" fmla="*/ 0 w 86622"/>
                    <a:gd name="connsiteY2" fmla="*/ 0 h 54487"/>
                    <a:gd name="connsiteX3" fmla="*/ 86622 w 86622"/>
                    <a:gd name="connsiteY3" fmla="*/ 28293 h 54487"/>
                    <a:gd name="connsiteX4" fmla="*/ 24234 w 86622"/>
                    <a:gd name="connsiteY4" fmla="*/ 54487 h 54487"/>
                    <a:gd name="connsiteX0" fmla="*/ 24234 w 55665"/>
                    <a:gd name="connsiteY0" fmla="*/ 54487 h 54487"/>
                    <a:gd name="connsiteX1" fmla="*/ 8993 w 55665"/>
                    <a:gd name="connsiteY1" fmla="*/ 16189 h 54487"/>
                    <a:gd name="connsiteX2" fmla="*/ 0 w 55665"/>
                    <a:gd name="connsiteY2" fmla="*/ 0 h 54487"/>
                    <a:gd name="connsiteX3" fmla="*/ 55665 w 55665"/>
                    <a:gd name="connsiteY3" fmla="*/ 39631 h 54487"/>
                    <a:gd name="connsiteX4" fmla="*/ 24234 w 55665"/>
                    <a:gd name="connsiteY4" fmla="*/ 54487 h 54487"/>
                    <a:gd name="connsiteX0" fmla="*/ 24234 w 55665"/>
                    <a:gd name="connsiteY0" fmla="*/ 43149 h 43149"/>
                    <a:gd name="connsiteX1" fmla="*/ 8993 w 55665"/>
                    <a:gd name="connsiteY1" fmla="*/ 16189 h 43149"/>
                    <a:gd name="connsiteX2" fmla="*/ 0 w 55665"/>
                    <a:gd name="connsiteY2" fmla="*/ 0 h 43149"/>
                    <a:gd name="connsiteX3" fmla="*/ 55665 w 55665"/>
                    <a:gd name="connsiteY3" fmla="*/ 39631 h 43149"/>
                    <a:gd name="connsiteX4" fmla="*/ 24234 w 55665"/>
                    <a:gd name="connsiteY4" fmla="*/ 43149 h 43149"/>
                    <a:gd name="connsiteX0" fmla="*/ 24234 w 55665"/>
                    <a:gd name="connsiteY0" fmla="*/ 43149 h 43149"/>
                    <a:gd name="connsiteX1" fmla="*/ 1850 w 55665"/>
                    <a:gd name="connsiteY1" fmla="*/ 16189 h 43149"/>
                    <a:gd name="connsiteX2" fmla="*/ 0 w 55665"/>
                    <a:gd name="connsiteY2" fmla="*/ 0 h 43149"/>
                    <a:gd name="connsiteX3" fmla="*/ 55665 w 55665"/>
                    <a:gd name="connsiteY3" fmla="*/ 39631 h 43149"/>
                    <a:gd name="connsiteX4" fmla="*/ 24234 w 55665"/>
                    <a:gd name="connsiteY4" fmla="*/ 43149 h 43149"/>
                    <a:gd name="connsiteX0" fmla="*/ 24234 w 55665"/>
                    <a:gd name="connsiteY0" fmla="*/ 43149 h 43149"/>
                    <a:gd name="connsiteX1" fmla="*/ 11078 w 55665"/>
                    <a:gd name="connsiteY1" fmla="*/ 20856 h 43149"/>
                    <a:gd name="connsiteX2" fmla="*/ 1850 w 55665"/>
                    <a:gd name="connsiteY2" fmla="*/ 16189 h 43149"/>
                    <a:gd name="connsiteX3" fmla="*/ 0 w 55665"/>
                    <a:gd name="connsiteY3" fmla="*/ 0 h 43149"/>
                    <a:gd name="connsiteX4" fmla="*/ 55665 w 55665"/>
                    <a:gd name="connsiteY4" fmla="*/ 39631 h 43149"/>
                    <a:gd name="connsiteX5" fmla="*/ 24234 w 55665"/>
                    <a:gd name="connsiteY5" fmla="*/ 43149 h 43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5665" h="43149">
                      <a:moveTo>
                        <a:pt x="24234" y="43149"/>
                      </a:moveTo>
                      <a:cubicBezTo>
                        <a:pt x="16803" y="40860"/>
                        <a:pt x="14809" y="25349"/>
                        <a:pt x="11078" y="20856"/>
                      </a:cubicBezTo>
                      <a:cubicBezTo>
                        <a:pt x="7347" y="16363"/>
                        <a:pt x="3696" y="20505"/>
                        <a:pt x="1850" y="16189"/>
                      </a:cubicBezTo>
                      <a:lnTo>
                        <a:pt x="0" y="0"/>
                      </a:lnTo>
                      <a:lnTo>
                        <a:pt x="55665" y="39631"/>
                      </a:lnTo>
                      <a:lnTo>
                        <a:pt x="24234" y="43149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de-DE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de-DE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1" name="Gleichschenkliges Dreieck 10"/>
                <p:cNvSpPr/>
                <p:nvPr/>
              </p:nvSpPr>
              <p:spPr>
                <a:xfrm>
                  <a:off x="3715578" y="3930286"/>
                  <a:ext cx="55665" cy="81557"/>
                </a:xfrm>
                <a:custGeom>
                  <a:avLst/>
                  <a:gdLst>
                    <a:gd name="connsiteX0" fmla="*/ 0 w 45719"/>
                    <a:gd name="connsiteY0" fmla="*/ 45719 h 45719"/>
                    <a:gd name="connsiteX1" fmla="*/ 22860 w 45719"/>
                    <a:gd name="connsiteY1" fmla="*/ 0 h 45719"/>
                    <a:gd name="connsiteX2" fmla="*/ 45719 w 45719"/>
                    <a:gd name="connsiteY2" fmla="*/ 45719 h 45719"/>
                    <a:gd name="connsiteX3" fmla="*/ 0 w 45719"/>
                    <a:gd name="connsiteY3" fmla="*/ 45719 h 45719"/>
                    <a:gd name="connsiteX0" fmla="*/ 953 w 46672"/>
                    <a:gd name="connsiteY0" fmla="*/ 67150 h 67150"/>
                    <a:gd name="connsiteX1" fmla="*/ 0 w 46672"/>
                    <a:gd name="connsiteY1" fmla="*/ 0 h 67150"/>
                    <a:gd name="connsiteX2" fmla="*/ 46672 w 46672"/>
                    <a:gd name="connsiteY2" fmla="*/ 67150 h 67150"/>
                    <a:gd name="connsiteX3" fmla="*/ 953 w 46672"/>
                    <a:gd name="connsiteY3" fmla="*/ 67150 h 67150"/>
                    <a:gd name="connsiteX0" fmla="*/ 953 w 77629"/>
                    <a:gd name="connsiteY0" fmla="*/ 67150 h 67150"/>
                    <a:gd name="connsiteX1" fmla="*/ 0 w 77629"/>
                    <a:gd name="connsiteY1" fmla="*/ 0 h 67150"/>
                    <a:gd name="connsiteX2" fmla="*/ 77629 w 77629"/>
                    <a:gd name="connsiteY2" fmla="*/ 24287 h 67150"/>
                    <a:gd name="connsiteX3" fmla="*/ 953 w 77629"/>
                    <a:gd name="connsiteY3" fmla="*/ 67150 h 67150"/>
                    <a:gd name="connsiteX0" fmla="*/ 20003 w 77629"/>
                    <a:gd name="connsiteY0" fmla="*/ 60006 h 60006"/>
                    <a:gd name="connsiteX1" fmla="*/ 0 w 77629"/>
                    <a:gd name="connsiteY1" fmla="*/ 0 h 60006"/>
                    <a:gd name="connsiteX2" fmla="*/ 77629 w 77629"/>
                    <a:gd name="connsiteY2" fmla="*/ 24287 h 60006"/>
                    <a:gd name="connsiteX3" fmla="*/ 20003 w 77629"/>
                    <a:gd name="connsiteY3" fmla="*/ 60006 h 60006"/>
                    <a:gd name="connsiteX0" fmla="*/ 20003 w 77629"/>
                    <a:gd name="connsiteY0" fmla="*/ 60006 h 60006"/>
                    <a:gd name="connsiteX1" fmla="*/ 0 w 77629"/>
                    <a:gd name="connsiteY1" fmla="*/ 0 h 60006"/>
                    <a:gd name="connsiteX2" fmla="*/ 26725 w 77629"/>
                    <a:gd name="connsiteY2" fmla="*/ 10281 h 60006"/>
                    <a:gd name="connsiteX3" fmla="*/ 77629 w 77629"/>
                    <a:gd name="connsiteY3" fmla="*/ 24287 h 60006"/>
                    <a:gd name="connsiteX4" fmla="*/ 20003 w 77629"/>
                    <a:gd name="connsiteY4" fmla="*/ 60006 h 60006"/>
                    <a:gd name="connsiteX0" fmla="*/ 34291 w 91917"/>
                    <a:gd name="connsiteY0" fmla="*/ 57625 h 57625"/>
                    <a:gd name="connsiteX1" fmla="*/ 0 w 91917"/>
                    <a:gd name="connsiteY1" fmla="*/ 0 h 57625"/>
                    <a:gd name="connsiteX2" fmla="*/ 41013 w 91917"/>
                    <a:gd name="connsiteY2" fmla="*/ 7900 h 57625"/>
                    <a:gd name="connsiteX3" fmla="*/ 91917 w 91917"/>
                    <a:gd name="connsiteY3" fmla="*/ 21906 h 57625"/>
                    <a:gd name="connsiteX4" fmla="*/ 34291 w 91917"/>
                    <a:gd name="connsiteY4" fmla="*/ 57625 h 57625"/>
                    <a:gd name="connsiteX0" fmla="*/ 34291 w 91917"/>
                    <a:gd name="connsiteY0" fmla="*/ 68775 h 68775"/>
                    <a:gd name="connsiteX1" fmla="*/ 0 w 91917"/>
                    <a:gd name="connsiteY1" fmla="*/ 11150 h 68775"/>
                    <a:gd name="connsiteX2" fmla="*/ 19582 w 91917"/>
                    <a:gd name="connsiteY2" fmla="*/ 0 h 68775"/>
                    <a:gd name="connsiteX3" fmla="*/ 91917 w 91917"/>
                    <a:gd name="connsiteY3" fmla="*/ 33056 h 68775"/>
                    <a:gd name="connsiteX4" fmla="*/ 34291 w 91917"/>
                    <a:gd name="connsiteY4" fmla="*/ 68775 h 68775"/>
                    <a:gd name="connsiteX0" fmla="*/ 34291 w 106204"/>
                    <a:gd name="connsiteY0" fmla="*/ 68775 h 68775"/>
                    <a:gd name="connsiteX1" fmla="*/ 0 w 106204"/>
                    <a:gd name="connsiteY1" fmla="*/ 11150 h 68775"/>
                    <a:gd name="connsiteX2" fmla="*/ 19582 w 106204"/>
                    <a:gd name="connsiteY2" fmla="*/ 0 h 68775"/>
                    <a:gd name="connsiteX3" fmla="*/ 106204 w 106204"/>
                    <a:gd name="connsiteY3" fmla="*/ 28293 h 68775"/>
                    <a:gd name="connsiteX4" fmla="*/ 34291 w 106204"/>
                    <a:gd name="connsiteY4" fmla="*/ 68775 h 68775"/>
                    <a:gd name="connsiteX0" fmla="*/ 43816 w 106204"/>
                    <a:gd name="connsiteY0" fmla="*/ 54487 h 54487"/>
                    <a:gd name="connsiteX1" fmla="*/ 0 w 106204"/>
                    <a:gd name="connsiteY1" fmla="*/ 11150 h 54487"/>
                    <a:gd name="connsiteX2" fmla="*/ 19582 w 106204"/>
                    <a:gd name="connsiteY2" fmla="*/ 0 h 54487"/>
                    <a:gd name="connsiteX3" fmla="*/ 106204 w 106204"/>
                    <a:gd name="connsiteY3" fmla="*/ 28293 h 54487"/>
                    <a:gd name="connsiteX4" fmla="*/ 43816 w 106204"/>
                    <a:gd name="connsiteY4" fmla="*/ 54487 h 54487"/>
                    <a:gd name="connsiteX0" fmla="*/ 24234 w 86622"/>
                    <a:gd name="connsiteY0" fmla="*/ 54487 h 54487"/>
                    <a:gd name="connsiteX1" fmla="*/ 8993 w 86622"/>
                    <a:gd name="connsiteY1" fmla="*/ 16189 h 54487"/>
                    <a:gd name="connsiteX2" fmla="*/ 0 w 86622"/>
                    <a:gd name="connsiteY2" fmla="*/ 0 h 54487"/>
                    <a:gd name="connsiteX3" fmla="*/ 86622 w 86622"/>
                    <a:gd name="connsiteY3" fmla="*/ 28293 h 54487"/>
                    <a:gd name="connsiteX4" fmla="*/ 24234 w 86622"/>
                    <a:gd name="connsiteY4" fmla="*/ 54487 h 54487"/>
                    <a:gd name="connsiteX0" fmla="*/ 24234 w 55665"/>
                    <a:gd name="connsiteY0" fmla="*/ 54487 h 54487"/>
                    <a:gd name="connsiteX1" fmla="*/ 8993 w 55665"/>
                    <a:gd name="connsiteY1" fmla="*/ 16189 h 54487"/>
                    <a:gd name="connsiteX2" fmla="*/ 0 w 55665"/>
                    <a:gd name="connsiteY2" fmla="*/ 0 h 54487"/>
                    <a:gd name="connsiteX3" fmla="*/ 55665 w 55665"/>
                    <a:gd name="connsiteY3" fmla="*/ 39631 h 54487"/>
                    <a:gd name="connsiteX4" fmla="*/ 24234 w 55665"/>
                    <a:gd name="connsiteY4" fmla="*/ 54487 h 54487"/>
                    <a:gd name="connsiteX0" fmla="*/ 24234 w 55665"/>
                    <a:gd name="connsiteY0" fmla="*/ 43149 h 43149"/>
                    <a:gd name="connsiteX1" fmla="*/ 8993 w 55665"/>
                    <a:gd name="connsiteY1" fmla="*/ 16189 h 43149"/>
                    <a:gd name="connsiteX2" fmla="*/ 0 w 55665"/>
                    <a:gd name="connsiteY2" fmla="*/ 0 h 43149"/>
                    <a:gd name="connsiteX3" fmla="*/ 55665 w 55665"/>
                    <a:gd name="connsiteY3" fmla="*/ 39631 h 43149"/>
                    <a:gd name="connsiteX4" fmla="*/ 24234 w 55665"/>
                    <a:gd name="connsiteY4" fmla="*/ 43149 h 43149"/>
                    <a:gd name="connsiteX0" fmla="*/ 24234 w 55665"/>
                    <a:gd name="connsiteY0" fmla="*/ 43149 h 43149"/>
                    <a:gd name="connsiteX1" fmla="*/ 1850 w 55665"/>
                    <a:gd name="connsiteY1" fmla="*/ 16189 h 43149"/>
                    <a:gd name="connsiteX2" fmla="*/ 0 w 55665"/>
                    <a:gd name="connsiteY2" fmla="*/ 0 h 43149"/>
                    <a:gd name="connsiteX3" fmla="*/ 55665 w 55665"/>
                    <a:gd name="connsiteY3" fmla="*/ 39631 h 43149"/>
                    <a:gd name="connsiteX4" fmla="*/ 24234 w 55665"/>
                    <a:gd name="connsiteY4" fmla="*/ 43149 h 43149"/>
                    <a:gd name="connsiteX0" fmla="*/ 24234 w 55665"/>
                    <a:gd name="connsiteY0" fmla="*/ 43149 h 43149"/>
                    <a:gd name="connsiteX1" fmla="*/ 11078 w 55665"/>
                    <a:gd name="connsiteY1" fmla="*/ 20856 h 43149"/>
                    <a:gd name="connsiteX2" fmla="*/ 1850 w 55665"/>
                    <a:gd name="connsiteY2" fmla="*/ 16189 h 43149"/>
                    <a:gd name="connsiteX3" fmla="*/ 0 w 55665"/>
                    <a:gd name="connsiteY3" fmla="*/ 0 h 43149"/>
                    <a:gd name="connsiteX4" fmla="*/ 55665 w 55665"/>
                    <a:gd name="connsiteY4" fmla="*/ 39631 h 43149"/>
                    <a:gd name="connsiteX5" fmla="*/ 24234 w 55665"/>
                    <a:gd name="connsiteY5" fmla="*/ 43149 h 43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5665" h="43149">
                      <a:moveTo>
                        <a:pt x="24234" y="43149"/>
                      </a:moveTo>
                      <a:cubicBezTo>
                        <a:pt x="16803" y="40860"/>
                        <a:pt x="14809" y="25349"/>
                        <a:pt x="11078" y="20856"/>
                      </a:cubicBezTo>
                      <a:cubicBezTo>
                        <a:pt x="7347" y="16363"/>
                        <a:pt x="3696" y="20505"/>
                        <a:pt x="1850" y="16189"/>
                      </a:cubicBezTo>
                      <a:lnTo>
                        <a:pt x="0" y="0"/>
                      </a:lnTo>
                      <a:lnTo>
                        <a:pt x="55665" y="39631"/>
                      </a:lnTo>
                      <a:lnTo>
                        <a:pt x="24234" y="43149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de-DE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de-DE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2" name="Gleichschenkliges Dreieck 10"/>
                <p:cNvSpPr/>
                <p:nvPr/>
              </p:nvSpPr>
              <p:spPr>
                <a:xfrm>
                  <a:off x="3713106" y="4091658"/>
                  <a:ext cx="55665" cy="81557"/>
                </a:xfrm>
                <a:custGeom>
                  <a:avLst/>
                  <a:gdLst>
                    <a:gd name="connsiteX0" fmla="*/ 0 w 45719"/>
                    <a:gd name="connsiteY0" fmla="*/ 45719 h 45719"/>
                    <a:gd name="connsiteX1" fmla="*/ 22860 w 45719"/>
                    <a:gd name="connsiteY1" fmla="*/ 0 h 45719"/>
                    <a:gd name="connsiteX2" fmla="*/ 45719 w 45719"/>
                    <a:gd name="connsiteY2" fmla="*/ 45719 h 45719"/>
                    <a:gd name="connsiteX3" fmla="*/ 0 w 45719"/>
                    <a:gd name="connsiteY3" fmla="*/ 45719 h 45719"/>
                    <a:gd name="connsiteX0" fmla="*/ 953 w 46672"/>
                    <a:gd name="connsiteY0" fmla="*/ 67150 h 67150"/>
                    <a:gd name="connsiteX1" fmla="*/ 0 w 46672"/>
                    <a:gd name="connsiteY1" fmla="*/ 0 h 67150"/>
                    <a:gd name="connsiteX2" fmla="*/ 46672 w 46672"/>
                    <a:gd name="connsiteY2" fmla="*/ 67150 h 67150"/>
                    <a:gd name="connsiteX3" fmla="*/ 953 w 46672"/>
                    <a:gd name="connsiteY3" fmla="*/ 67150 h 67150"/>
                    <a:gd name="connsiteX0" fmla="*/ 953 w 77629"/>
                    <a:gd name="connsiteY0" fmla="*/ 67150 h 67150"/>
                    <a:gd name="connsiteX1" fmla="*/ 0 w 77629"/>
                    <a:gd name="connsiteY1" fmla="*/ 0 h 67150"/>
                    <a:gd name="connsiteX2" fmla="*/ 77629 w 77629"/>
                    <a:gd name="connsiteY2" fmla="*/ 24287 h 67150"/>
                    <a:gd name="connsiteX3" fmla="*/ 953 w 77629"/>
                    <a:gd name="connsiteY3" fmla="*/ 67150 h 67150"/>
                    <a:gd name="connsiteX0" fmla="*/ 20003 w 77629"/>
                    <a:gd name="connsiteY0" fmla="*/ 60006 h 60006"/>
                    <a:gd name="connsiteX1" fmla="*/ 0 w 77629"/>
                    <a:gd name="connsiteY1" fmla="*/ 0 h 60006"/>
                    <a:gd name="connsiteX2" fmla="*/ 77629 w 77629"/>
                    <a:gd name="connsiteY2" fmla="*/ 24287 h 60006"/>
                    <a:gd name="connsiteX3" fmla="*/ 20003 w 77629"/>
                    <a:gd name="connsiteY3" fmla="*/ 60006 h 60006"/>
                    <a:gd name="connsiteX0" fmla="*/ 20003 w 77629"/>
                    <a:gd name="connsiteY0" fmla="*/ 60006 h 60006"/>
                    <a:gd name="connsiteX1" fmla="*/ 0 w 77629"/>
                    <a:gd name="connsiteY1" fmla="*/ 0 h 60006"/>
                    <a:gd name="connsiteX2" fmla="*/ 26725 w 77629"/>
                    <a:gd name="connsiteY2" fmla="*/ 10281 h 60006"/>
                    <a:gd name="connsiteX3" fmla="*/ 77629 w 77629"/>
                    <a:gd name="connsiteY3" fmla="*/ 24287 h 60006"/>
                    <a:gd name="connsiteX4" fmla="*/ 20003 w 77629"/>
                    <a:gd name="connsiteY4" fmla="*/ 60006 h 60006"/>
                    <a:gd name="connsiteX0" fmla="*/ 34291 w 91917"/>
                    <a:gd name="connsiteY0" fmla="*/ 57625 h 57625"/>
                    <a:gd name="connsiteX1" fmla="*/ 0 w 91917"/>
                    <a:gd name="connsiteY1" fmla="*/ 0 h 57625"/>
                    <a:gd name="connsiteX2" fmla="*/ 41013 w 91917"/>
                    <a:gd name="connsiteY2" fmla="*/ 7900 h 57625"/>
                    <a:gd name="connsiteX3" fmla="*/ 91917 w 91917"/>
                    <a:gd name="connsiteY3" fmla="*/ 21906 h 57625"/>
                    <a:gd name="connsiteX4" fmla="*/ 34291 w 91917"/>
                    <a:gd name="connsiteY4" fmla="*/ 57625 h 57625"/>
                    <a:gd name="connsiteX0" fmla="*/ 34291 w 91917"/>
                    <a:gd name="connsiteY0" fmla="*/ 68775 h 68775"/>
                    <a:gd name="connsiteX1" fmla="*/ 0 w 91917"/>
                    <a:gd name="connsiteY1" fmla="*/ 11150 h 68775"/>
                    <a:gd name="connsiteX2" fmla="*/ 19582 w 91917"/>
                    <a:gd name="connsiteY2" fmla="*/ 0 h 68775"/>
                    <a:gd name="connsiteX3" fmla="*/ 91917 w 91917"/>
                    <a:gd name="connsiteY3" fmla="*/ 33056 h 68775"/>
                    <a:gd name="connsiteX4" fmla="*/ 34291 w 91917"/>
                    <a:gd name="connsiteY4" fmla="*/ 68775 h 68775"/>
                    <a:gd name="connsiteX0" fmla="*/ 34291 w 106204"/>
                    <a:gd name="connsiteY0" fmla="*/ 68775 h 68775"/>
                    <a:gd name="connsiteX1" fmla="*/ 0 w 106204"/>
                    <a:gd name="connsiteY1" fmla="*/ 11150 h 68775"/>
                    <a:gd name="connsiteX2" fmla="*/ 19582 w 106204"/>
                    <a:gd name="connsiteY2" fmla="*/ 0 h 68775"/>
                    <a:gd name="connsiteX3" fmla="*/ 106204 w 106204"/>
                    <a:gd name="connsiteY3" fmla="*/ 28293 h 68775"/>
                    <a:gd name="connsiteX4" fmla="*/ 34291 w 106204"/>
                    <a:gd name="connsiteY4" fmla="*/ 68775 h 68775"/>
                    <a:gd name="connsiteX0" fmla="*/ 43816 w 106204"/>
                    <a:gd name="connsiteY0" fmla="*/ 54487 h 54487"/>
                    <a:gd name="connsiteX1" fmla="*/ 0 w 106204"/>
                    <a:gd name="connsiteY1" fmla="*/ 11150 h 54487"/>
                    <a:gd name="connsiteX2" fmla="*/ 19582 w 106204"/>
                    <a:gd name="connsiteY2" fmla="*/ 0 h 54487"/>
                    <a:gd name="connsiteX3" fmla="*/ 106204 w 106204"/>
                    <a:gd name="connsiteY3" fmla="*/ 28293 h 54487"/>
                    <a:gd name="connsiteX4" fmla="*/ 43816 w 106204"/>
                    <a:gd name="connsiteY4" fmla="*/ 54487 h 54487"/>
                    <a:gd name="connsiteX0" fmla="*/ 24234 w 86622"/>
                    <a:gd name="connsiteY0" fmla="*/ 54487 h 54487"/>
                    <a:gd name="connsiteX1" fmla="*/ 8993 w 86622"/>
                    <a:gd name="connsiteY1" fmla="*/ 16189 h 54487"/>
                    <a:gd name="connsiteX2" fmla="*/ 0 w 86622"/>
                    <a:gd name="connsiteY2" fmla="*/ 0 h 54487"/>
                    <a:gd name="connsiteX3" fmla="*/ 86622 w 86622"/>
                    <a:gd name="connsiteY3" fmla="*/ 28293 h 54487"/>
                    <a:gd name="connsiteX4" fmla="*/ 24234 w 86622"/>
                    <a:gd name="connsiteY4" fmla="*/ 54487 h 54487"/>
                    <a:gd name="connsiteX0" fmla="*/ 24234 w 55665"/>
                    <a:gd name="connsiteY0" fmla="*/ 54487 h 54487"/>
                    <a:gd name="connsiteX1" fmla="*/ 8993 w 55665"/>
                    <a:gd name="connsiteY1" fmla="*/ 16189 h 54487"/>
                    <a:gd name="connsiteX2" fmla="*/ 0 w 55665"/>
                    <a:gd name="connsiteY2" fmla="*/ 0 h 54487"/>
                    <a:gd name="connsiteX3" fmla="*/ 55665 w 55665"/>
                    <a:gd name="connsiteY3" fmla="*/ 39631 h 54487"/>
                    <a:gd name="connsiteX4" fmla="*/ 24234 w 55665"/>
                    <a:gd name="connsiteY4" fmla="*/ 54487 h 54487"/>
                    <a:gd name="connsiteX0" fmla="*/ 24234 w 55665"/>
                    <a:gd name="connsiteY0" fmla="*/ 43149 h 43149"/>
                    <a:gd name="connsiteX1" fmla="*/ 8993 w 55665"/>
                    <a:gd name="connsiteY1" fmla="*/ 16189 h 43149"/>
                    <a:gd name="connsiteX2" fmla="*/ 0 w 55665"/>
                    <a:gd name="connsiteY2" fmla="*/ 0 h 43149"/>
                    <a:gd name="connsiteX3" fmla="*/ 55665 w 55665"/>
                    <a:gd name="connsiteY3" fmla="*/ 39631 h 43149"/>
                    <a:gd name="connsiteX4" fmla="*/ 24234 w 55665"/>
                    <a:gd name="connsiteY4" fmla="*/ 43149 h 43149"/>
                    <a:gd name="connsiteX0" fmla="*/ 24234 w 55665"/>
                    <a:gd name="connsiteY0" fmla="*/ 43149 h 43149"/>
                    <a:gd name="connsiteX1" fmla="*/ 1850 w 55665"/>
                    <a:gd name="connsiteY1" fmla="*/ 16189 h 43149"/>
                    <a:gd name="connsiteX2" fmla="*/ 0 w 55665"/>
                    <a:gd name="connsiteY2" fmla="*/ 0 h 43149"/>
                    <a:gd name="connsiteX3" fmla="*/ 55665 w 55665"/>
                    <a:gd name="connsiteY3" fmla="*/ 39631 h 43149"/>
                    <a:gd name="connsiteX4" fmla="*/ 24234 w 55665"/>
                    <a:gd name="connsiteY4" fmla="*/ 43149 h 43149"/>
                    <a:gd name="connsiteX0" fmla="*/ 24234 w 55665"/>
                    <a:gd name="connsiteY0" fmla="*/ 43149 h 43149"/>
                    <a:gd name="connsiteX1" fmla="*/ 11078 w 55665"/>
                    <a:gd name="connsiteY1" fmla="*/ 20856 h 43149"/>
                    <a:gd name="connsiteX2" fmla="*/ 1850 w 55665"/>
                    <a:gd name="connsiteY2" fmla="*/ 16189 h 43149"/>
                    <a:gd name="connsiteX3" fmla="*/ 0 w 55665"/>
                    <a:gd name="connsiteY3" fmla="*/ 0 h 43149"/>
                    <a:gd name="connsiteX4" fmla="*/ 55665 w 55665"/>
                    <a:gd name="connsiteY4" fmla="*/ 39631 h 43149"/>
                    <a:gd name="connsiteX5" fmla="*/ 24234 w 55665"/>
                    <a:gd name="connsiteY5" fmla="*/ 43149 h 43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5665" h="43149">
                      <a:moveTo>
                        <a:pt x="24234" y="43149"/>
                      </a:moveTo>
                      <a:cubicBezTo>
                        <a:pt x="16803" y="40860"/>
                        <a:pt x="14809" y="25349"/>
                        <a:pt x="11078" y="20856"/>
                      </a:cubicBezTo>
                      <a:cubicBezTo>
                        <a:pt x="7347" y="16363"/>
                        <a:pt x="3696" y="20505"/>
                        <a:pt x="1850" y="16189"/>
                      </a:cubicBezTo>
                      <a:lnTo>
                        <a:pt x="0" y="0"/>
                      </a:lnTo>
                      <a:lnTo>
                        <a:pt x="55665" y="39631"/>
                      </a:lnTo>
                      <a:lnTo>
                        <a:pt x="24234" y="43149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de-DE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de-DE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3" name="Gleichschenkliges Dreieck 10"/>
                <p:cNvSpPr/>
                <p:nvPr/>
              </p:nvSpPr>
              <p:spPr>
                <a:xfrm>
                  <a:off x="3718049" y="4255760"/>
                  <a:ext cx="55665" cy="81557"/>
                </a:xfrm>
                <a:custGeom>
                  <a:avLst/>
                  <a:gdLst>
                    <a:gd name="connsiteX0" fmla="*/ 0 w 45719"/>
                    <a:gd name="connsiteY0" fmla="*/ 45719 h 45719"/>
                    <a:gd name="connsiteX1" fmla="*/ 22860 w 45719"/>
                    <a:gd name="connsiteY1" fmla="*/ 0 h 45719"/>
                    <a:gd name="connsiteX2" fmla="*/ 45719 w 45719"/>
                    <a:gd name="connsiteY2" fmla="*/ 45719 h 45719"/>
                    <a:gd name="connsiteX3" fmla="*/ 0 w 45719"/>
                    <a:gd name="connsiteY3" fmla="*/ 45719 h 45719"/>
                    <a:gd name="connsiteX0" fmla="*/ 953 w 46672"/>
                    <a:gd name="connsiteY0" fmla="*/ 67150 h 67150"/>
                    <a:gd name="connsiteX1" fmla="*/ 0 w 46672"/>
                    <a:gd name="connsiteY1" fmla="*/ 0 h 67150"/>
                    <a:gd name="connsiteX2" fmla="*/ 46672 w 46672"/>
                    <a:gd name="connsiteY2" fmla="*/ 67150 h 67150"/>
                    <a:gd name="connsiteX3" fmla="*/ 953 w 46672"/>
                    <a:gd name="connsiteY3" fmla="*/ 67150 h 67150"/>
                    <a:gd name="connsiteX0" fmla="*/ 953 w 77629"/>
                    <a:gd name="connsiteY0" fmla="*/ 67150 h 67150"/>
                    <a:gd name="connsiteX1" fmla="*/ 0 w 77629"/>
                    <a:gd name="connsiteY1" fmla="*/ 0 h 67150"/>
                    <a:gd name="connsiteX2" fmla="*/ 77629 w 77629"/>
                    <a:gd name="connsiteY2" fmla="*/ 24287 h 67150"/>
                    <a:gd name="connsiteX3" fmla="*/ 953 w 77629"/>
                    <a:gd name="connsiteY3" fmla="*/ 67150 h 67150"/>
                    <a:gd name="connsiteX0" fmla="*/ 20003 w 77629"/>
                    <a:gd name="connsiteY0" fmla="*/ 60006 h 60006"/>
                    <a:gd name="connsiteX1" fmla="*/ 0 w 77629"/>
                    <a:gd name="connsiteY1" fmla="*/ 0 h 60006"/>
                    <a:gd name="connsiteX2" fmla="*/ 77629 w 77629"/>
                    <a:gd name="connsiteY2" fmla="*/ 24287 h 60006"/>
                    <a:gd name="connsiteX3" fmla="*/ 20003 w 77629"/>
                    <a:gd name="connsiteY3" fmla="*/ 60006 h 60006"/>
                    <a:gd name="connsiteX0" fmla="*/ 20003 w 77629"/>
                    <a:gd name="connsiteY0" fmla="*/ 60006 h 60006"/>
                    <a:gd name="connsiteX1" fmla="*/ 0 w 77629"/>
                    <a:gd name="connsiteY1" fmla="*/ 0 h 60006"/>
                    <a:gd name="connsiteX2" fmla="*/ 26725 w 77629"/>
                    <a:gd name="connsiteY2" fmla="*/ 10281 h 60006"/>
                    <a:gd name="connsiteX3" fmla="*/ 77629 w 77629"/>
                    <a:gd name="connsiteY3" fmla="*/ 24287 h 60006"/>
                    <a:gd name="connsiteX4" fmla="*/ 20003 w 77629"/>
                    <a:gd name="connsiteY4" fmla="*/ 60006 h 60006"/>
                    <a:gd name="connsiteX0" fmla="*/ 34291 w 91917"/>
                    <a:gd name="connsiteY0" fmla="*/ 57625 h 57625"/>
                    <a:gd name="connsiteX1" fmla="*/ 0 w 91917"/>
                    <a:gd name="connsiteY1" fmla="*/ 0 h 57625"/>
                    <a:gd name="connsiteX2" fmla="*/ 41013 w 91917"/>
                    <a:gd name="connsiteY2" fmla="*/ 7900 h 57625"/>
                    <a:gd name="connsiteX3" fmla="*/ 91917 w 91917"/>
                    <a:gd name="connsiteY3" fmla="*/ 21906 h 57625"/>
                    <a:gd name="connsiteX4" fmla="*/ 34291 w 91917"/>
                    <a:gd name="connsiteY4" fmla="*/ 57625 h 57625"/>
                    <a:gd name="connsiteX0" fmla="*/ 34291 w 91917"/>
                    <a:gd name="connsiteY0" fmla="*/ 68775 h 68775"/>
                    <a:gd name="connsiteX1" fmla="*/ 0 w 91917"/>
                    <a:gd name="connsiteY1" fmla="*/ 11150 h 68775"/>
                    <a:gd name="connsiteX2" fmla="*/ 19582 w 91917"/>
                    <a:gd name="connsiteY2" fmla="*/ 0 h 68775"/>
                    <a:gd name="connsiteX3" fmla="*/ 91917 w 91917"/>
                    <a:gd name="connsiteY3" fmla="*/ 33056 h 68775"/>
                    <a:gd name="connsiteX4" fmla="*/ 34291 w 91917"/>
                    <a:gd name="connsiteY4" fmla="*/ 68775 h 68775"/>
                    <a:gd name="connsiteX0" fmla="*/ 34291 w 106204"/>
                    <a:gd name="connsiteY0" fmla="*/ 68775 h 68775"/>
                    <a:gd name="connsiteX1" fmla="*/ 0 w 106204"/>
                    <a:gd name="connsiteY1" fmla="*/ 11150 h 68775"/>
                    <a:gd name="connsiteX2" fmla="*/ 19582 w 106204"/>
                    <a:gd name="connsiteY2" fmla="*/ 0 h 68775"/>
                    <a:gd name="connsiteX3" fmla="*/ 106204 w 106204"/>
                    <a:gd name="connsiteY3" fmla="*/ 28293 h 68775"/>
                    <a:gd name="connsiteX4" fmla="*/ 34291 w 106204"/>
                    <a:gd name="connsiteY4" fmla="*/ 68775 h 68775"/>
                    <a:gd name="connsiteX0" fmla="*/ 43816 w 106204"/>
                    <a:gd name="connsiteY0" fmla="*/ 54487 h 54487"/>
                    <a:gd name="connsiteX1" fmla="*/ 0 w 106204"/>
                    <a:gd name="connsiteY1" fmla="*/ 11150 h 54487"/>
                    <a:gd name="connsiteX2" fmla="*/ 19582 w 106204"/>
                    <a:gd name="connsiteY2" fmla="*/ 0 h 54487"/>
                    <a:gd name="connsiteX3" fmla="*/ 106204 w 106204"/>
                    <a:gd name="connsiteY3" fmla="*/ 28293 h 54487"/>
                    <a:gd name="connsiteX4" fmla="*/ 43816 w 106204"/>
                    <a:gd name="connsiteY4" fmla="*/ 54487 h 54487"/>
                    <a:gd name="connsiteX0" fmla="*/ 24234 w 86622"/>
                    <a:gd name="connsiteY0" fmla="*/ 54487 h 54487"/>
                    <a:gd name="connsiteX1" fmla="*/ 8993 w 86622"/>
                    <a:gd name="connsiteY1" fmla="*/ 16189 h 54487"/>
                    <a:gd name="connsiteX2" fmla="*/ 0 w 86622"/>
                    <a:gd name="connsiteY2" fmla="*/ 0 h 54487"/>
                    <a:gd name="connsiteX3" fmla="*/ 86622 w 86622"/>
                    <a:gd name="connsiteY3" fmla="*/ 28293 h 54487"/>
                    <a:gd name="connsiteX4" fmla="*/ 24234 w 86622"/>
                    <a:gd name="connsiteY4" fmla="*/ 54487 h 54487"/>
                    <a:gd name="connsiteX0" fmla="*/ 24234 w 55665"/>
                    <a:gd name="connsiteY0" fmla="*/ 54487 h 54487"/>
                    <a:gd name="connsiteX1" fmla="*/ 8993 w 55665"/>
                    <a:gd name="connsiteY1" fmla="*/ 16189 h 54487"/>
                    <a:gd name="connsiteX2" fmla="*/ 0 w 55665"/>
                    <a:gd name="connsiteY2" fmla="*/ 0 h 54487"/>
                    <a:gd name="connsiteX3" fmla="*/ 55665 w 55665"/>
                    <a:gd name="connsiteY3" fmla="*/ 39631 h 54487"/>
                    <a:gd name="connsiteX4" fmla="*/ 24234 w 55665"/>
                    <a:gd name="connsiteY4" fmla="*/ 54487 h 54487"/>
                    <a:gd name="connsiteX0" fmla="*/ 24234 w 55665"/>
                    <a:gd name="connsiteY0" fmla="*/ 43149 h 43149"/>
                    <a:gd name="connsiteX1" fmla="*/ 8993 w 55665"/>
                    <a:gd name="connsiteY1" fmla="*/ 16189 h 43149"/>
                    <a:gd name="connsiteX2" fmla="*/ 0 w 55665"/>
                    <a:gd name="connsiteY2" fmla="*/ 0 h 43149"/>
                    <a:gd name="connsiteX3" fmla="*/ 55665 w 55665"/>
                    <a:gd name="connsiteY3" fmla="*/ 39631 h 43149"/>
                    <a:gd name="connsiteX4" fmla="*/ 24234 w 55665"/>
                    <a:gd name="connsiteY4" fmla="*/ 43149 h 43149"/>
                    <a:gd name="connsiteX0" fmla="*/ 24234 w 55665"/>
                    <a:gd name="connsiteY0" fmla="*/ 43149 h 43149"/>
                    <a:gd name="connsiteX1" fmla="*/ 1850 w 55665"/>
                    <a:gd name="connsiteY1" fmla="*/ 16189 h 43149"/>
                    <a:gd name="connsiteX2" fmla="*/ 0 w 55665"/>
                    <a:gd name="connsiteY2" fmla="*/ 0 h 43149"/>
                    <a:gd name="connsiteX3" fmla="*/ 55665 w 55665"/>
                    <a:gd name="connsiteY3" fmla="*/ 39631 h 43149"/>
                    <a:gd name="connsiteX4" fmla="*/ 24234 w 55665"/>
                    <a:gd name="connsiteY4" fmla="*/ 43149 h 43149"/>
                    <a:gd name="connsiteX0" fmla="*/ 24234 w 55665"/>
                    <a:gd name="connsiteY0" fmla="*/ 43149 h 43149"/>
                    <a:gd name="connsiteX1" fmla="*/ 11078 w 55665"/>
                    <a:gd name="connsiteY1" fmla="*/ 20856 h 43149"/>
                    <a:gd name="connsiteX2" fmla="*/ 1850 w 55665"/>
                    <a:gd name="connsiteY2" fmla="*/ 16189 h 43149"/>
                    <a:gd name="connsiteX3" fmla="*/ 0 w 55665"/>
                    <a:gd name="connsiteY3" fmla="*/ 0 h 43149"/>
                    <a:gd name="connsiteX4" fmla="*/ 55665 w 55665"/>
                    <a:gd name="connsiteY4" fmla="*/ 39631 h 43149"/>
                    <a:gd name="connsiteX5" fmla="*/ 24234 w 55665"/>
                    <a:gd name="connsiteY5" fmla="*/ 43149 h 43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5665" h="43149">
                      <a:moveTo>
                        <a:pt x="24234" y="43149"/>
                      </a:moveTo>
                      <a:cubicBezTo>
                        <a:pt x="16803" y="40860"/>
                        <a:pt x="14809" y="25349"/>
                        <a:pt x="11078" y="20856"/>
                      </a:cubicBezTo>
                      <a:cubicBezTo>
                        <a:pt x="7347" y="16363"/>
                        <a:pt x="3696" y="20505"/>
                        <a:pt x="1850" y="16189"/>
                      </a:cubicBezTo>
                      <a:lnTo>
                        <a:pt x="0" y="0"/>
                      </a:lnTo>
                      <a:lnTo>
                        <a:pt x="55665" y="39631"/>
                      </a:lnTo>
                      <a:lnTo>
                        <a:pt x="24234" y="43149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de-DE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de-DE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04" name="Gruppieren 703"/>
              <p:cNvGrpSpPr/>
              <p:nvPr/>
            </p:nvGrpSpPr>
            <p:grpSpPr>
              <a:xfrm>
                <a:off x="2932488" y="1847832"/>
                <a:ext cx="45719" cy="960239"/>
                <a:chOff x="2932488" y="3441525"/>
                <a:chExt cx="45719" cy="960239"/>
              </a:xfrm>
            </p:grpSpPr>
            <p:sp>
              <p:nvSpPr>
                <p:cNvPr id="730" name="Gleichschenkliges Dreieck 10"/>
                <p:cNvSpPr/>
                <p:nvPr/>
              </p:nvSpPr>
              <p:spPr>
                <a:xfrm flipH="1">
                  <a:off x="2935763" y="3775380"/>
                  <a:ext cx="38983" cy="81557"/>
                </a:xfrm>
                <a:custGeom>
                  <a:avLst/>
                  <a:gdLst>
                    <a:gd name="connsiteX0" fmla="*/ 0 w 45719"/>
                    <a:gd name="connsiteY0" fmla="*/ 45719 h 45719"/>
                    <a:gd name="connsiteX1" fmla="*/ 22860 w 45719"/>
                    <a:gd name="connsiteY1" fmla="*/ 0 h 45719"/>
                    <a:gd name="connsiteX2" fmla="*/ 45719 w 45719"/>
                    <a:gd name="connsiteY2" fmla="*/ 45719 h 45719"/>
                    <a:gd name="connsiteX3" fmla="*/ 0 w 45719"/>
                    <a:gd name="connsiteY3" fmla="*/ 45719 h 45719"/>
                    <a:gd name="connsiteX0" fmla="*/ 953 w 46672"/>
                    <a:gd name="connsiteY0" fmla="*/ 67150 h 67150"/>
                    <a:gd name="connsiteX1" fmla="*/ 0 w 46672"/>
                    <a:gd name="connsiteY1" fmla="*/ 0 h 67150"/>
                    <a:gd name="connsiteX2" fmla="*/ 46672 w 46672"/>
                    <a:gd name="connsiteY2" fmla="*/ 67150 h 67150"/>
                    <a:gd name="connsiteX3" fmla="*/ 953 w 46672"/>
                    <a:gd name="connsiteY3" fmla="*/ 67150 h 67150"/>
                    <a:gd name="connsiteX0" fmla="*/ 953 w 77629"/>
                    <a:gd name="connsiteY0" fmla="*/ 67150 h 67150"/>
                    <a:gd name="connsiteX1" fmla="*/ 0 w 77629"/>
                    <a:gd name="connsiteY1" fmla="*/ 0 h 67150"/>
                    <a:gd name="connsiteX2" fmla="*/ 77629 w 77629"/>
                    <a:gd name="connsiteY2" fmla="*/ 24287 h 67150"/>
                    <a:gd name="connsiteX3" fmla="*/ 953 w 77629"/>
                    <a:gd name="connsiteY3" fmla="*/ 67150 h 67150"/>
                    <a:gd name="connsiteX0" fmla="*/ 20003 w 77629"/>
                    <a:gd name="connsiteY0" fmla="*/ 60006 h 60006"/>
                    <a:gd name="connsiteX1" fmla="*/ 0 w 77629"/>
                    <a:gd name="connsiteY1" fmla="*/ 0 h 60006"/>
                    <a:gd name="connsiteX2" fmla="*/ 77629 w 77629"/>
                    <a:gd name="connsiteY2" fmla="*/ 24287 h 60006"/>
                    <a:gd name="connsiteX3" fmla="*/ 20003 w 77629"/>
                    <a:gd name="connsiteY3" fmla="*/ 60006 h 60006"/>
                    <a:gd name="connsiteX0" fmla="*/ 20003 w 77629"/>
                    <a:gd name="connsiteY0" fmla="*/ 60006 h 60006"/>
                    <a:gd name="connsiteX1" fmla="*/ 0 w 77629"/>
                    <a:gd name="connsiteY1" fmla="*/ 0 h 60006"/>
                    <a:gd name="connsiteX2" fmla="*/ 26725 w 77629"/>
                    <a:gd name="connsiteY2" fmla="*/ 10281 h 60006"/>
                    <a:gd name="connsiteX3" fmla="*/ 77629 w 77629"/>
                    <a:gd name="connsiteY3" fmla="*/ 24287 h 60006"/>
                    <a:gd name="connsiteX4" fmla="*/ 20003 w 77629"/>
                    <a:gd name="connsiteY4" fmla="*/ 60006 h 60006"/>
                    <a:gd name="connsiteX0" fmla="*/ 34291 w 91917"/>
                    <a:gd name="connsiteY0" fmla="*/ 57625 h 57625"/>
                    <a:gd name="connsiteX1" fmla="*/ 0 w 91917"/>
                    <a:gd name="connsiteY1" fmla="*/ 0 h 57625"/>
                    <a:gd name="connsiteX2" fmla="*/ 41013 w 91917"/>
                    <a:gd name="connsiteY2" fmla="*/ 7900 h 57625"/>
                    <a:gd name="connsiteX3" fmla="*/ 91917 w 91917"/>
                    <a:gd name="connsiteY3" fmla="*/ 21906 h 57625"/>
                    <a:gd name="connsiteX4" fmla="*/ 34291 w 91917"/>
                    <a:gd name="connsiteY4" fmla="*/ 57625 h 57625"/>
                    <a:gd name="connsiteX0" fmla="*/ 34291 w 91917"/>
                    <a:gd name="connsiteY0" fmla="*/ 68775 h 68775"/>
                    <a:gd name="connsiteX1" fmla="*/ 0 w 91917"/>
                    <a:gd name="connsiteY1" fmla="*/ 11150 h 68775"/>
                    <a:gd name="connsiteX2" fmla="*/ 19582 w 91917"/>
                    <a:gd name="connsiteY2" fmla="*/ 0 h 68775"/>
                    <a:gd name="connsiteX3" fmla="*/ 91917 w 91917"/>
                    <a:gd name="connsiteY3" fmla="*/ 33056 h 68775"/>
                    <a:gd name="connsiteX4" fmla="*/ 34291 w 91917"/>
                    <a:gd name="connsiteY4" fmla="*/ 68775 h 68775"/>
                    <a:gd name="connsiteX0" fmla="*/ 34291 w 106204"/>
                    <a:gd name="connsiteY0" fmla="*/ 68775 h 68775"/>
                    <a:gd name="connsiteX1" fmla="*/ 0 w 106204"/>
                    <a:gd name="connsiteY1" fmla="*/ 11150 h 68775"/>
                    <a:gd name="connsiteX2" fmla="*/ 19582 w 106204"/>
                    <a:gd name="connsiteY2" fmla="*/ 0 h 68775"/>
                    <a:gd name="connsiteX3" fmla="*/ 106204 w 106204"/>
                    <a:gd name="connsiteY3" fmla="*/ 28293 h 68775"/>
                    <a:gd name="connsiteX4" fmla="*/ 34291 w 106204"/>
                    <a:gd name="connsiteY4" fmla="*/ 68775 h 68775"/>
                    <a:gd name="connsiteX0" fmla="*/ 43816 w 106204"/>
                    <a:gd name="connsiteY0" fmla="*/ 54487 h 54487"/>
                    <a:gd name="connsiteX1" fmla="*/ 0 w 106204"/>
                    <a:gd name="connsiteY1" fmla="*/ 11150 h 54487"/>
                    <a:gd name="connsiteX2" fmla="*/ 19582 w 106204"/>
                    <a:gd name="connsiteY2" fmla="*/ 0 h 54487"/>
                    <a:gd name="connsiteX3" fmla="*/ 106204 w 106204"/>
                    <a:gd name="connsiteY3" fmla="*/ 28293 h 54487"/>
                    <a:gd name="connsiteX4" fmla="*/ 43816 w 106204"/>
                    <a:gd name="connsiteY4" fmla="*/ 54487 h 54487"/>
                    <a:gd name="connsiteX0" fmla="*/ 24234 w 86622"/>
                    <a:gd name="connsiteY0" fmla="*/ 54487 h 54487"/>
                    <a:gd name="connsiteX1" fmla="*/ 8993 w 86622"/>
                    <a:gd name="connsiteY1" fmla="*/ 16189 h 54487"/>
                    <a:gd name="connsiteX2" fmla="*/ 0 w 86622"/>
                    <a:gd name="connsiteY2" fmla="*/ 0 h 54487"/>
                    <a:gd name="connsiteX3" fmla="*/ 86622 w 86622"/>
                    <a:gd name="connsiteY3" fmla="*/ 28293 h 54487"/>
                    <a:gd name="connsiteX4" fmla="*/ 24234 w 86622"/>
                    <a:gd name="connsiteY4" fmla="*/ 54487 h 54487"/>
                    <a:gd name="connsiteX0" fmla="*/ 24234 w 55665"/>
                    <a:gd name="connsiteY0" fmla="*/ 54487 h 54487"/>
                    <a:gd name="connsiteX1" fmla="*/ 8993 w 55665"/>
                    <a:gd name="connsiteY1" fmla="*/ 16189 h 54487"/>
                    <a:gd name="connsiteX2" fmla="*/ 0 w 55665"/>
                    <a:gd name="connsiteY2" fmla="*/ 0 h 54487"/>
                    <a:gd name="connsiteX3" fmla="*/ 55665 w 55665"/>
                    <a:gd name="connsiteY3" fmla="*/ 39631 h 54487"/>
                    <a:gd name="connsiteX4" fmla="*/ 24234 w 55665"/>
                    <a:gd name="connsiteY4" fmla="*/ 54487 h 54487"/>
                    <a:gd name="connsiteX0" fmla="*/ 24234 w 55665"/>
                    <a:gd name="connsiteY0" fmla="*/ 43149 h 43149"/>
                    <a:gd name="connsiteX1" fmla="*/ 8993 w 55665"/>
                    <a:gd name="connsiteY1" fmla="*/ 16189 h 43149"/>
                    <a:gd name="connsiteX2" fmla="*/ 0 w 55665"/>
                    <a:gd name="connsiteY2" fmla="*/ 0 h 43149"/>
                    <a:gd name="connsiteX3" fmla="*/ 55665 w 55665"/>
                    <a:gd name="connsiteY3" fmla="*/ 39631 h 43149"/>
                    <a:gd name="connsiteX4" fmla="*/ 24234 w 55665"/>
                    <a:gd name="connsiteY4" fmla="*/ 43149 h 43149"/>
                    <a:gd name="connsiteX0" fmla="*/ 24234 w 55665"/>
                    <a:gd name="connsiteY0" fmla="*/ 43149 h 43149"/>
                    <a:gd name="connsiteX1" fmla="*/ 1850 w 55665"/>
                    <a:gd name="connsiteY1" fmla="*/ 16189 h 43149"/>
                    <a:gd name="connsiteX2" fmla="*/ 0 w 55665"/>
                    <a:gd name="connsiteY2" fmla="*/ 0 h 43149"/>
                    <a:gd name="connsiteX3" fmla="*/ 55665 w 55665"/>
                    <a:gd name="connsiteY3" fmla="*/ 39631 h 43149"/>
                    <a:gd name="connsiteX4" fmla="*/ 24234 w 55665"/>
                    <a:gd name="connsiteY4" fmla="*/ 43149 h 43149"/>
                    <a:gd name="connsiteX0" fmla="*/ 24234 w 55665"/>
                    <a:gd name="connsiteY0" fmla="*/ 43149 h 43149"/>
                    <a:gd name="connsiteX1" fmla="*/ 11078 w 55665"/>
                    <a:gd name="connsiteY1" fmla="*/ 20856 h 43149"/>
                    <a:gd name="connsiteX2" fmla="*/ 1850 w 55665"/>
                    <a:gd name="connsiteY2" fmla="*/ 16189 h 43149"/>
                    <a:gd name="connsiteX3" fmla="*/ 0 w 55665"/>
                    <a:gd name="connsiteY3" fmla="*/ 0 h 43149"/>
                    <a:gd name="connsiteX4" fmla="*/ 55665 w 55665"/>
                    <a:gd name="connsiteY4" fmla="*/ 39631 h 43149"/>
                    <a:gd name="connsiteX5" fmla="*/ 24234 w 55665"/>
                    <a:gd name="connsiteY5" fmla="*/ 43149 h 43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5665" h="43149">
                      <a:moveTo>
                        <a:pt x="24234" y="43149"/>
                      </a:moveTo>
                      <a:cubicBezTo>
                        <a:pt x="16803" y="40860"/>
                        <a:pt x="14809" y="25349"/>
                        <a:pt x="11078" y="20856"/>
                      </a:cubicBezTo>
                      <a:cubicBezTo>
                        <a:pt x="7347" y="16363"/>
                        <a:pt x="3696" y="20505"/>
                        <a:pt x="1850" y="16189"/>
                      </a:cubicBezTo>
                      <a:lnTo>
                        <a:pt x="0" y="0"/>
                      </a:lnTo>
                      <a:lnTo>
                        <a:pt x="55665" y="39631"/>
                      </a:lnTo>
                      <a:lnTo>
                        <a:pt x="24234" y="43149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de-DE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de-DE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1" name="Gleichschenkliges Dreieck 10"/>
                <p:cNvSpPr/>
                <p:nvPr/>
              </p:nvSpPr>
              <p:spPr>
                <a:xfrm flipH="1">
                  <a:off x="2932488" y="3615163"/>
                  <a:ext cx="38983" cy="81557"/>
                </a:xfrm>
                <a:custGeom>
                  <a:avLst/>
                  <a:gdLst>
                    <a:gd name="connsiteX0" fmla="*/ 0 w 45719"/>
                    <a:gd name="connsiteY0" fmla="*/ 45719 h 45719"/>
                    <a:gd name="connsiteX1" fmla="*/ 22860 w 45719"/>
                    <a:gd name="connsiteY1" fmla="*/ 0 h 45719"/>
                    <a:gd name="connsiteX2" fmla="*/ 45719 w 45719"/>
                    <a:gd name="connsiteY2" fmla="*/ 45719 h 45719"/>
                    <a:gd name="connsiteX3" fmla="*/ 0 w 45719"/>
                    <a:gd name="connsiteY3" fmla="*/ 45719 h 45719"/>
                    <a:gd name="connsiteX0" fmla="*/ 953 w 46672"/>
                    <a:gd name="connsiteY0" fmla="*/ 67150 h 67150"/>
                    <a:gd name="connsiteX1" fmla="*/ 0 w 46672"/>
                    <a:gd name="connsiteY1" fmla="*/ 0 h 67150"/>
                    <a:gd name="connsiteX2" fmla="*/ 46672 w 46672"/>
                    <a:gd name="connsiteY2" fmla="*/ 67150 h 67150"/>
                    <a:gd name="connsiteX3" fmla="*/ 953 w 46672"/>
                    <a:gd name="connsiteY3" fmla="*/ 67150 h 67150"/>
                    <a:gd name="connsiteX0" fmla="*/ 953 w 77629"/>
                    <a:gd name="connsiteY0" fmla="*/ 67150 h 67150"/>
                    <a:gd name="connsiteX1" fmla="*/ 0 w 77629"/>
                    <a:gd name="connsiteY1" fmla="*/ 0 h 67150"/>
                    <a:gd name="connsiteX2" fmla="*/ 77629 w 77629"/>
                    <a:gd name="connsiteY2" fmla="*/ 24287 h 67150"/>
                    <a:gd name="connsiteX3" fmla="*/ 953 w 77629"/>
                    <a:gd name="connsiteY3" fmla="*/ 67150 h 67150"/>
                    <a:gd name="connsiteX0" fmla="*/ 20003 w 77629"/>
                    <a:gd name="connsiteY0" fmla="*/ 60006 h 60006"/>
                    <a:gd name="connsiteX1" fmla="*/ 0 w 77629"/>
                    <a:gd name="connsiteY1" fmla="*/ 0 h 60006"/>
                    <a:gd name="connsiteX2" fmla="*/ 77629 w 77629"/>
                    <a:gd name="connsiteY2" fmla="*/ 24287 h 60006"/>
                    <a:gd name="connsiteX3" fmla="*/ 20003 w 77629"/>
                    <a:gd name="connsiteY3" fmla="*/ 60006 h 60006"/>
                    <a:gd name="connsiteX0" fmla="*/ 20003 w 77629"/>
                    <a:gd name="connsiteY0" fmla="*/ 60006 h 60006"/>
                    <a:gd name="connsiteX1" fmla="*/ 0 w 77629"/>
                    <a:gd name="connsiteY1" fmla="*/ 0 h 60006"/>
                    <a:gd name="connsiteX2" fmla="*/ 26725 w 77629"/>
                    <a:gd name="connsiteY2" fmla="*/ 10281 h 60006"/>
                    <a:gd name="connsiteX3" fmla="*/ 77629 w 77629"/>
                    <a:gd name="connsiteY3" fmla="*/ 24287 h 60006"/>
                    <a:gd name="connsiteX4" fmla="*/ 20003 w 77629"/>
                    <a:gd name="connsiteY4" fmla="*/ 60006 h 60006"/>
                    <a:gd name="connsiteX0" fmla="*/ 34291 w 91917"/>
                    <a:gd name="connsiteY0" fmla="*/ 57625 h 57625"/>
                    <a:gd name="connsiteX1" fmla="*/ 0 w 91917"/>
                    <a:gd name="connsiteY1" fmla="*/ 0 h 57625"/>
                    <a:gd name="connsiteX2" fmla="*/ 41013 w 91917"/>
                    <a:gd name="connsiteY2" fmla="*/ 7900 h 57625"/>
                    <a:gd name="connsiteX3" fmla="*/ 91917 w 91917"/>
                    <a:gd name="connsiteY3" fmla="*/ 21906 h 57625"/>
                    <a:gd name="connsiteX4" fmla="*/ 34291 w 91917"/>
                    <a:gd name="connsiteY4" fmla="*/ 57625 h 57625"/>
                    <a:gd name="connsiteX0" fmla="*/ 34291 w 91917"/>
                    <a:gd name="connsiteY0" fmla="*/ 68775 h 68775"/>
                    <a:gd name="connsiteX1" fmla="*/ 0 w 91917"/>
                    <a:gd name="connsiteY1" fmla="*/ 11150 h 68775"/>
                    <a:gd name="connsiteX2" fmla="*/ 19582 w 91917"/>
                    <a:gd name="connsiteY2" fmla="*/ 0 h 68775"/>
                    <a:gd name="connsiteX3" fmla="*/ 91917 w 91917"/>
                    <a:gd name="connsiteY3" fmla="*/ 33056 h 68775"/>
                    <a:gd name="connsiteX4" fmla="*/ 34291 w 91917"/>
                    <a:gd name="connsiteY4" fmla="*/ 68775 h 68775"/>
                    <a:gd name="connsiteX0" fmla="*/ 34291 w 106204"/>
                    <a:gd name="connsiteY0" fmla="*/ 68775 h 68775"/>
                    <a:gd name="connsiteX1" fmla="*/ 0 w 106204"/>
                    <a:gd name="connsiteY1" fmla="*/ 11150 h 68775"/>
                    <a:gd name="connsiteX2" fmla="*/ 19582 w 106204"/>
                    <a:gd name="connsiteY2" fmla="*/ 0 h 68775"/>
                    <a:gd name="connsiteX3" fmla="*/ 106204 w 106204"/>
                    <a:gd name="connsiteY3" fmla="*/ 28293 h 68775"/>
                    <a:gd name="connsiteX4" fmla="*/ 34291 w 106204"/>
                    <a:gd name="connsiteY4" fmla="*/ 68775 h 68775"/>
                    <a:gd name="connsiteX0" fmla="*/ 43816 w 106204"/>
                    <a:gd name="connsiteY0" fmla="*/ 54487 h 54487"/>
                    <a:gd name="connsiteX1" fmla="*/ 0 w 106204"/>
                    <a:gd name="connsiteY1" fmla="*/ 11150 h 54487"/>
                    <a:gd name="connsiteX2" fmla="*/ 19582 w 106204"/>
                    <a:gd name="connsiteY2" fmla="*/ 0 h 54487"/>
                    <a:gd name="connsiteX3" fmla="*/ 106204 w 106204"/>
                    <a:gd name="connsiteY3" fmla="*/ 28293 h 54487"/>
                    <a:gd name="connsiteX4" fmla="*/ 43816 w 106204"/>
                    <a:gd name="connsiteY4" fmla="*/ 54487 h 54487"/>
                    <a:gd name="connsiteX0" fmla="*/ 24234 w 86622"/>
                    <a:gd name="connsiteY0" fmla="*/ 54487 h 54487"/>
                    <a:gd name="connsiteX1" fmla="*/ 8993 w 86622"/>
                    <a:gd name="connsiteY1" fmla="*/ 16189 h 54487"/>
                    <a:gd name="connsiteX2" fmla="*/ 0 w 86622"/>
                    <a:gd name="connsiteY2" fmla="*/ 0 h 54487"/>
                    <a:gd name="connsiteX3" fmla="*/ 86622 w 86622"/>
                    <a:gd name="connsiteY3" fmla="*/ 28293 h 54487"/>
                    <a:gd name="connsiteX4" fmla="*/ 24234 w 86622"/>
                    <a:gd name="connsiteY4" fmla="*/ 54487 h 54487"/>
                    <a:gd name="connsiteX0" fmla="*/ 24234 w 55665"/>
                    <a:gd name="connsiteY0" fmla="*/ 54487 h 54487"/>
                    <a:gd name="connsiteX1" fmla="*/ 8993 w 55665"/>
                    <a:gd name="connsiteY1" fmla="*/ 16189 h 54487"/>
                    <a:gd name="connsiteX2" fmla="*/ 0 w 55665"/>
                    <a:gd name="connsiteY2" fmla="*/ 0 h 54487"/>
                    <a:gd name="connsiteX3" fmla="*/ 55665 w 55665"/>
                    <a:gd name="connsiteY3" fmla="*/ 39631 h 54487"/>
                    <a:gd name="connsiteX4" fmla="*/ 24234 w 55665"/>
                    <a:gd name="connsiteY4" fmla="*/ 54487 h 54487"/>
                    <a:gd name="connsiteX0" fmla="*/ 24234 w 55665"/>
                    <a:gd name="connsiteY0" fmla="*/ 43149 h 43149"/>
                    <a:gd name="connsiteX1" fmla="*/ 8993 w 55665"/>
                    <a:gd name="connsiteY1" fmla="*/ 16189 h 43149"/>
                    <a:gd name="connsiteX2" fmla="*/ 0 w 55665"/>
                    <a:gd name="connsiteY2" fmla="*/ 0 h 43149"/>
                    <a:gd name="connsiteX3" fmla="*/ 55665 w 55665"/>
                    <a:gd name="connsiteY3" fmla="*/ 39631 h 43149"/>
                    <a:gd name="connsiteX4" fmla="*/ 24234 w 55665"/>
                    <a:gd name="connsiteY4" fmla="*/ 43149 h 43149"/>
                    <a:gd name="connsiteX0" fmla="*/ 24234 w 55665"/>
                    <a:gd name="connsiteY0" fmla="*/ 43149 h 43149"/>
                    <a:gd name="connsiteX1" fmla="*/ 1850 w 55665"/>
                    <a:gd name="connsiteY1" fmla="*/ 16189 h 43149"/>
                    <a:gd name="connsiteX2" fmla="*/ 0 w 55665"/>
                    <a:gd name="connsiteY2" fmla="*/ 0 h 43149"/>
                    <a:gd name="connsiteX3" fmla="*/ 55665 w 55665"/>
                    <a:gd name="connsiteY3" fmla="*/ 39631 h 43149"/>
                    <a:gd name="connsiteX4" fmla="*/ 24234 w 55665"/>
                    <a:gd name="connsiteY4" fmla="*/ 43149 h 43149"/>
                    <a:gd name="connsiteX0" fmla="*/ 24234 w 55665"/>
                    <a:gd name="connsiteY0" fmla="*/ 43149 h 43149"/>
                    <a:gd name="connsiteX1" fmla="*/ 11078 w 55665"/>
                    <a:gd name="connsiteY1" fmla="*/ 20856 h 43149"/>
                    <a:gd name="connsiteX2" fmla="*/ 1850 w 55665"/>
                    <a:gd name="connsiteY2" fmla="*/ 16189 h 43149"/>
                    <a:gd name="connsiteX3" fmla="*/ 0 w 55665"/>
                    <a:gd name="connsiteY3" fmla="*/ 0 h 43149"/>
                    <a:gd name="connsiteX4" fmla="*/ 55665 w 55665"/>
                    <a:gd name="connsiteY4" fmla="*/ 39631 h 43149"/>
                    <a:gd name="connsiteX5" fmla="*/ 24234 w 55665"/>
                    <a:gd name="connsiteY5" fmla="*/ 43149 h 43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5665" h="43149">
                      <a:moveTo>
                        <a:pt x="24234" y="43149"/>
                      </a:moveTo>
                      <a:cubicBezTo>
                        <a:pt x="16803" y="40860"/>
                        <a:pt x="14809" y="25349"/>
                        <a:pt x="11078" y="20856"/>
                      </a:cubicBezTo>
                      <a:cubicBezTo>
                        <a:pt x="7347" y="16363"/>
                        <a:pt x="3696" y="20505"/>
                        <a:pt x="1850" y="16189"/>
                      </a:cubicBezTo>
                      <a:lnTo>
                        <a:pt x="0" y="0"/>
                      </a:lnTo>
                      <a:lnTo>
                        <a:pt x="55665" y="39631"/>
                      </a:lnTo>
                      <a:lnTo>
                        <a:pt x="24234" y="43149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de-DE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de-DE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2" name="Gleichschenkliges Dreieck 10"/>
                <p:cNvSpPr/>
                <p:nvPr/>
              </p:nvSpPr>
              <p:spPr>
                <a:xfrm flipH="1">
                  <a:off x="2935762" y="3441525"/>
                  <a:ext cx="38983" cy="81557"/>
                </a:xfrm>
                <a:custGeom>
                  <a:avLst/>
                  <a:gdLst>
                    <a:gd name="connsiteX0" fmla="*/ 0 w 45719"/>
                    <a:gd name="connsiteY0" fmla="*/ 45719 h 45719"/>
                    <a:gd name="connsiteX1" fmla="*/ 22860 w 45719"/>
                    <a:gd name="connsiteY1" fmla="*/ 0 h 45719"/>
                    <a:gd name="connsiteX2" fmla="*/ 45719 w 45719"/>
                    <a:gd name="connsiteY2" fmla="*/ 45719 h 45719"/>
                    <a:gd name="connsiteX3" fmla="*/ 0 w 45719"/>
                    <a:gd name="connsiteY3" fmla="*/ 45719 h 45719"/>
                    <a:gd name="connsiteX0" fmla="*/ 953 w 46672"/>
                    <a:gd name="connsiteY0" fmla="*/ 67150 h 67150"/>
                    <a:gd name="connsiteX1" fmla="*/ 0 w 46672"/>
                    <a:gd name="connsiteY1" fmla="*/ 0 h 67150"/>
                    <a:gd name="connsiteX2" fmla="*/ 46672 w 46672"/>
                    <a:gd name="connsiteY2" fmla="*/ 67150 h 67150"/>
                    <a:gd name="connsiteX3" fmla="*/ 953 w 46672"/>
                    <a:gd name="connsiteY3" fmla="*/ 67150 h 67150"/>
                    <a:gd name="connsiteX0" fmla="*/ 953 w 77629"/>
                    <a:gd name="connsiteY0" fmla="*/ 67150 h 67150"/>
                    <a:gd name="connsiteX1" fmla="*/ 0 w 77629"/>
                    <a:gd name="connsiteY1" fmla="*/ 0 h 67150"/>
                    <a:gd name="connsiteX2" fmla="*/ 77629 w 77629"/>
                    <a:gd name="connsiteY2" fmla="*/ 24287 h 67150"/>
                    <a:gd name="connsiteX3" fmla="*/ 953 w 77629"/>
                    <a:gd name="connsiteY3" fmla="*/ 67150 h 67150"/>
                    <a:gd name="connsiteX0" fmla="*/ 20003 w 77629"/>
                    <a:gd name="connsiteY0" fmla="*/ 60006 h 60006"/>
                    <a:gd name="connsiteX1" fmla="*/ 0 w 77629"/>
                    <a:gd name="connsiteY1" fmla="*/ 0 h 60006"/>
                    <a:gd name="connsiteX2" fmla="*/ 77629 w 77629"/>
                    <a:gd name="connsiteY2" fmla="*/ 24287 h 60006"/>
                    <a:gd name="connsiteX3" fmla="*/ 20003 w 77629"/>
                    <a:gd name="connsiteY3" fmla="*/ 60006 h 60006"/>
                    <a:gd name="connsiteX0" fmla="*/ 20003 w 77629"/>
                    <a:gd name="connsiteY0" fmla="*/ 60006 h 60006"/>
                    <a:gd name="connsiteX1" fmla="*/ 0 w 77629"/>
                    <a:gd name="connsiteY1" fmla="*/ 0 h 60006"/>
                    <a:gd name="connsiteX2" fmla="*/ 26725 w 77629"/>
                    <a:gd name="connsiteY2" fmla="*/ 10281 h 60006"/>
                    <a:gd name="connsiteX3" fmla="*/ 77629 w 77629"/>
                    <a:gd name="connsiteY3" fmla="*/ 24287 h 60006"/>
                    <a:gd name="connsiteX4" fmla="*/ 20003 w 77629"/>
                    <a:gd name="connsiteY4" fmla="*/ 60006 h 60006"/>
                    <a:gd name="connsiteX0" fmla="*/ 34291 w 91917"/>
                    <a:gd name="connsiteY0" fmla="*/ 57625 h 57625"/>
                    <a:gd name="connsiteX1" fmla="*/ 0 w 91917"/>
                    <a:gd name="connsiteY1" fmla="*/ 0 h 57625"/>
                    <a:gd name="connsiteX2" fmla="*/ 41013 w 91917"/>
                    <a:gd name="connsiteY2" fmla="*/ 7900 h 57625"/>
                    <a:gd name="connsiteX3" fmla="*/ 91917 w 91917"/>
                    <a:gd name="connsiteY3" fmla="*/ 21906 h 57625"/>
                    <a:gd name="connsiteX4" fmla="*/ 34291 w 91917"/>
                    <a:gd name="connsiteY4" fmla="*/ 57625 h 57625"/>
                    <a:gd name="connsiteX0" fmla="*/ 34291 w 91917"/>
                    <a:gd name="connsiteY0" fmla="*/ 68775 h 68775"/>
                    <a:gd name="connsiteX1" fmla="*/ 0 w 91917"/>
                    <a:gd name="connsiteY1" fmla="*/ 11150 h 68775"/>
                    <a:gd name="connsiteX2" fmla="*/ 19582 w 91917"/>
                    <a:gd name="connsiteY2" fmla="*/ 0 h 68775"/>
                    <a:gd name="connsiteX3" fmla="*/ 91917 w 91917"/>
                    <a:gd name="connsiteY3" fmla="*/ 33056 h 68775"/>
                    <a:gd name="connsiteX4" fmla="*/ 34291 w 91917"/>
                    <a:gd name="connsiteY4" fmla="*/ 68775 h 68775"/>
                    <a:gd name="connsiteX0" fmla="*/ 34291 w 106204"/>
                    <a:gd name="connsiteY0" fmla="*/ 68775 h 68775"/>
                    <a:gd name="connsiteX1" fmla="*/ 0 w 106204"/>
                    <a:gd name="connsiteY1" fmla="*/ 11150 h 68775"/>
                    <a:gd name="connsiteX2" fmla="*/ 19582 w 106204"/>
                    <a:gd name="connsiteY2" fmla="*/ 0 h 68775"/>
                    <a:gd name="connsiteX3" fmla="*/ 106204 w 106204"/>
                    <a:gd name="connsiteY3" fmla="*/ 28293 h 68775"/>
                    <a:gd name="connsiteX4" fmla="*/ 34291 w 106204"/>
                    <a:gd name="connsiteY4" fmla="*/ 68775 h 68775"/>
                    <a:gd name="connsiteX0" fmla="*/ 43816 w 106204"/>
                    <a:gd name="connsiteY0" fmla="*/ 54487 h 54487"/>
                    <a:gd name="connsiteX1" fmla="*/ 0 w 106204"/>
                    <a:gd name="connsiteY1" fmla="*/ 11150 h 54487"/>
                    <a:gd name="connsiteX2" fmla="*/ 19582 w 106204"/>
                    <a:gd name="connsiteY2" fmla="*/ 0 h 54487"/>
                    <a:gd name="connsiteX3" fmla="*/ 106204 w 106204"/>
                    <a:gd name="connsiteY3" fmla="*/ 28293 h 54487"/>
                    <a:gd name="connsiteX4" fmla="*/ 43816 w 106204"/>
                    <a:gd name="connsiteY4" fmla="*/ 54487 h 54487"/>
                    <a:gd name="connsiteX0" fmla="*/ 24234 w 86622"/>
                    <a:gd name="connsiteY0" fmla="*/ 54487 h 54487"/>
                    <a:gd name="connsiteX1" fmla="*/ 8993 w 86622"/>
                    <a:gd name="connsiteY1" fmla="*/ 16189 h 54487"/>
                    <a:gd name="connsiteX2" fmla="*/ 0 w 86622"/>
                    <a:gd name="connsiteY2" fmla="*/ 0 h 54487"/>
                    <a:gd name="connsiteX3" fmla="*/ 86622 w 86622"/>
                    <a:gd name="connsiteY3" fmla="*/ 28293 h 54487"/>
                    <a:gd name="connsiteX4" fmla="*/ 24234 w 86622"/>
                    <a:gd name="connsiteY4" fmla="*/ 54487 h 54487"/>
                    <a:gd name="connsiteX0" fmla="*/ 24234 w 55665"/>
                    <a:gd name="connsiteY0" fmla="*/ 54487 h 54487"/>
                    <a:gd name="connsiteX1" fmla="*/ 8993 w 55665"/>
                    <a:gd name="connsiteY1" fmla="*/ 16189 h 54487"/>
                    <a:gd name="connsiteX2" fmla="*/ 0 w 55665"/>
                    <a:gd name="connsiteY2" fmla="*/ 0 h 54487"/>
                    <a:gd name="connsiteX3" fmla="*/ 55665 w 55665"/>
                    <a:gd name="connsiteY3" fmla="*/ 39631 h 54487"/>
                    <a:gd name="connsiteX4" fmla="*/ 24234 w 55665"/>
                    <a:gd name="connsiteY4" fmla="*/ 54487 h 54487"/>
                    <a:gd name="connsiteX0" fmla="*/ 24234 w 55665"/>
                    <a:gd name="connsiteY0" fmla="*/ 43149 h 43149"/>
                    <a:gd name="connsiteX1" fmla="*/ 8993 w 55665"/>
                    <a:gd name="connsiteY1" fmla="*/ 16189 h 43149"/>
                    <a:gd name="connsiteX2" fmla="*/ 0 w 55665"/>
                    <a:gd name="connsiteY2" fmla="*/ 0 h 43149"/>
                    <a:gd name="connsiteX3" fmla="*/ 55665 w 55665"/>
                    <a:gd name="connsiteY3" fmla="*/ 39631 h 43149"/>
                    <a:gd name="connsiteX4" fmla="*/ 24234 w 55665"/>
                    <a:gd name="connsiteY4" fmla="*/ 43149 h 43149"/>
                    <a:gd name="connsiteX0" fmla="*/ 24234 w 55665"/>
                    <a:gd name="connsiteY0" fmla="*/ 43149 h 43149"/>
                    <a:gd name="connsiteX1" fmla="*/ 1850 w 55665"/>
                    <a:gd name="connsiteY1" fmla="*/ 16189 h 43149"/>
                    <a:gd name="connsiteX2" fmla="*/ 0 w 55665"/>
                    <a:gd name="connsiteY2" fmla="*/ 0 h 43149"/>
                    <a:gd name="connsiteX3" fmla="*/ 55665 w 55665"/>
                    <a:gd name="connsiteY3" fmla="*/ 39631 h 43149"/>
                    <a:gd name="connsiteX4" fmla="*/ 24234 w 55665"/>
                    <a:gd name="connsiteY4" fmla="*/ 43149 h 43149"/>
                    <a:gd name="connsiteX0" fmla="*/ 24234 w 55665"/>
                    <a:gd name="connsiteY0" fmla="*/ 43149 h 43149"/>
                    <a:gd name="connsiteX1" fmla="*/ 11078 w 55665"/>
                    <a:gd name="connsiteY1" fmla="*/ 20856 h 43149"/>
                    <a:gd name="connsiteX2" fmla="*/ 1850 w 55665"/>
                    <a:gd name="connsiteY2" fmla="*/ 16189 h 43149"/>
                    <a:gd name="connsiteX3" fmla="*/ 0 w 55665"/>
                    <a:gd name="connsiteY3" fmla="*/ 0 h 43149"/>
                    <a:gd name="connsiteX4" fmla="*/ 55665 w 55665"/>
                    <a:gd name="connsiteY4" fmla="*/ 39631 h 43149"/>
                    <a:gd name="connsiteX5" fmla="*/ 24234 w 55665"/>
                    <a:gd name="connsiteY5" fmla="*/ 43149 h 43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5665" h="43149">
                      <a:moveTo>
                        <a:pt x="24234" y="43149"/>
                      </a:moveTo>
                      <a:cubicBezTo>
                        <a:pt x="16803" y="40860"/>
                        <a:pt x="14809" y="25349"/>
                        <a:pt x="11078" y="20856"/>
                      </a:cubicBezTo>
                      <a:cubicBezTo>
                        <a:pt x="7347" y="16363"/>
                        <a:pt x="3696" y="20505"/>
                        <a:pt x="1850" y="16189"/>
                      </a:cubicBezTo>
                      <a:lnTo>
                        <a:pt x="0" y="0"/>
                      </a:lnTo>
                      <a:lnTo>
                        <a:pt x="55665" y="39631"/>
                      </a:lnTo>
                      <a:lnTo>
                        <a:pt x="24234" y="43149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de-DE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de-DE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3" name="Gleichschenkliges Dreieck 10"/>
                <p:cNvSpPr/>
                <p:nvPr/>
              </p:nvSpPr>
              <p:spPr>
                <a:xfrm flipH="1">
                  <a:off x="2937492" y="3994733"/>
                  <a:ext cx="38983" cy="81557"/>
                </a:xfrm>
                <a:custGeom>
                  <a:avLst/>
                  <a:gdLst>
                    <a:gd name="connsiteX0" fmla="*/ 0 w 45719"/>
                    <a:gd name="connsiteY0" fmla="*/ 45719 h 45719"/>
                    <a:gd name="connsiteX1" fmla="*/ 22860 w 45719"/>
                    <a:gd name="connsiteY1" fmla="*/ 0 h 45719"/>
                    <a:gd name="connsiteX2" fmla="*/ 45719 w 45719"/>
                    <a:gd name="connsiteY2" fmla="*/ 45719 h 45719"/>
                    <a:gd name="connsiteX3" fmla="*/ 0 w 45719"/>
                    <a:gd name="connsiteY3" fmla="*/ 45719 h 45719"/>
                    <a:gd name="connsiteX0" fmla="*/ 953 w 46672"/>
                    <a:gd name="connsiteY0" fmla="*/ 67150 h 67150"/>
                    <a:gd name="connsiteX1" fmla="*/ 0 w 46672"/>
                    <a:gd name="connsiteY1" fmla="*/ 0 h 67150"/>
                    <a:gd name="connsiteX2" fmla="*/ 46672 w 46672"/>
                    <a:gd name="connsiteY2" fmla="*/ 67150 h 67150"/>
                    <a:gd name="connsiteX3" fmla="*/ 953 w 46672"/>
                    <a:gd name="connsiteY3" fmla="*/ 67150 h 67150"/>
                    <a:gd name="connsiteX0" fmla="*/ 953 w 77629"/>
                    <a:gd name="connsiteY0" fmla="*/ 67150 h 67150"/>
                    <a:gd name="connsiteX1" fmla="*/ 0 w 77629"/>
                    <a:gd name="connsiteY1" fmla="*/ 0 h 67150"/>
                    <a:gd name="connsiteX2" fmla="*/ 77629 w 77629"/>
                    <a:gd name="connsiteY2" fmla="*/ 24287 h 67150"/>
                    <a:gd name="connsiteX3" fmla="*/ 953 w 77629"/>
                    <a:gd name="connsiteY3" fmla="*/ 67150 h 67150"/>
                    <a:gd name="connsiteX0" fmla="*/ 20003 w 77629"/>
                    <a:gd name="connsiteY0" fmla="*/ 60006 h 60006"/>
                    <a:gd name="connsiteX1" fmla="*/ 0 w 77629"/>
                    <a:gd name="connsiteY1" fmla="*/ 0 h 60006"/>
                    <a:gd name="connsiteX2" fmla="*/ 77629 w 77629"/>
                    <a:gd name="connsiteY2" fmla="*/ 24287 h 60006"/>
                    <a:gd name="connsiteX3" fmla="*/ 20003 w 77629"/>
                    <a:gd name="connsiteY3" fmla="*/ 60006 h 60006"/>
                    <a:gd name="connsiteX0" fmla="*/ 20003 w 77629"/>
                    <a:gd name="connsiteY0" fmla="*/ 60006 h 60006"/>
                    <a:gd name="connsiteX1" fmla="*/ 0 w 77629"/>
                    <a:gd name="connsiteY1" fmla="*/ 0 h 60006"/>
                    <a:gd name="connsiteX2" fmla="*/ 26725 w 77629"/>
                    <a:gd name="connsiteY2" fmla="*/ 10281 h 60006"/>
                    <a:gd name="connsiteX3" fmla="*/ 77629 w 77629"/>
                    <a:gd name="connsiteY3" fmla="*/ 24287 h 60006"/>
                    <a:gd name="connsiteX4" fmla="*/ 20003 w 77629"/>
                    <a:gd name="connsiteY4" fmla="*/ 60006 h 60006"/>
                    <a:gd name="connsiteX0" fmla="*/ 34291 w 91917"/>
                    <a:gd name="connsiteY0" fmla="*/ 57625 h 57625"/>
                    <a:gd name="connsiteX1" fmla="*/ 0 w 91917"/>
                    <a:gd name="connsiteY1" fmla="*/ 0 h 57625"/>
                    <a:gd name="connsiteX2" fmla="*/ 41013 w 91917"/>
                    <a:gd name="connsiteY2" fmla="*/ 7900 h 57625"/>
                    <a:gd name="connsiteX3" fmla="*/ 91917 w 91917"/>
                    <a:gd name="connsiteY3" fmla="*/ 21906 h 57625"/>
                    <a:gd name="connsiteX4" fmla="*/ 34291 w 91917"/>
                    <a:gd name="connsiteY4" fmla="*/ 57625 h 57625"/>
                    <a:gd name="connsiteX0" fmla="*/ 34291 w 91917"/>
                    <a:gd name="connsiteY0" fmla="*/ 68775 h 68775"/>
                    <a:gd name="connsiteX1" fmla="*/ 0 w 91917"/>
                    <a:gd name="connsiteY1" fmla="*/ 11150 h 68775"/>
                    <a:gd name="connsiteX2" fmla="*/ 19582 w 91917"/>
                    <a:gd name="connsiteY2" fmla="*/ 0 h 68775"/>
                    <a:gd name="connsiteX3" fmla="*/ 91917 w 91917"/>
                    <a:gd name="connsiteY3" fmla="*/ 33056 h 68775"/>
                    <a:gd name="connsiteX4" fmla="*/ 34291 w 91917"/>
                    <a:gd name="connsiteY4" fmla="*/ 68775 h 68775"/>
                    <a:gd name="connsiteX0" fmla="*/ 34291 w 106204"/>
                    <a:gd name="connsiteY0" fmla="*/ 68775 h 68775"/>
                    <a:gd name="connsiteX1" fmla="*/ 0 w 106204"/>
                    <a:gd name="connsiteY1" fmla="*/ 11150 h 68775"/>
                    <a:gd name="connsiteX2" fmla="*/ 19582 w 106204"/>
                    <a:gd name="connsiteY2" fmla="*/ 0 h 68775"/>
                    <a:gd name="connsiteX3" fmla="*/ 106204 w 106204"/>
                    <a:gd name="connsiteY3" fmla="*/ 28293 h 68775"/>
                    <a:gd name="connsiteX4" fmla="*/ 34291 w 106204"/>
                    <a:gd name="connsiteY4" fmla="*/ 68775 h 68775"/>
                    <a:gd name="connsiteX0" fmla="*/ 43816 w 106204"/>
                    <a:gd name="connsiteY0" fmla="*/ 54487 h 54487"/>
                    <a:gd name="connsiteX1" fmla="*/ 0 w 106204"/>
                    <a:gd name="connsiteY1" fmla="*/ 11150 h 54487"/>
                    <a:gd name="connsiteX2" fmla="*/ 19582 w 106204"/>
                    <a:gd name="connsiteY2" fmla="*/ 0 h 54487"/>
                    <a:gd name="connsiteX3" fmla="*/ 106204 w 106204"/>
                    <a:gd name="connsiteY3" fmla="*/ 28293 h 54487"/>
                    <a:gd name="connsiteX4" fmla="*/ 43816 w 106204"/>
                    <a:gd name="connsiteY4" fmla="*/ 54487 h 54487"/>
                    <a:gd name="connsiteX0" fmla="*/ 24234 w 86622"/>
                    <a:gd name="connsiteY0" fmla="*/ 54487 h 54487"/>
                    <a:gd name="connsiteX1" fmla="*/ 8993 w 86622"/>
                    <a:gd name="connsiteY1" fmla="*/ 16189 h 54487"/>
                    <a:gd name="connsiteX2" fmla="*/ 0 w 86622"/>
                    <a:gd name="connsiteY2" fmla="*/ 0 h 54487"/>
                    <a:gd name="connsiteX3" fmla="*/ 86622 w 86622"/>
                    <a:gd name="connsiteY3" fmla="*/ 28293 h 54487"/>
                    <a:gd name="connsiteX4" fmla="*/ 24234 w 86622"/>
                    <a:gd name="connsiteY4" fmla="*/ 54487 h 54487"/>
                    <a:gd name="connsiteX0" fmla="*/ 24234 w 55665"/>
                    <a:gd name="connsiteY0" fmla="*/ 54487 h 54487"/>
                    <a:gd name="connsiteX1" fmla="*/ 8993 w 55665"/>
                    <a:gd name="connsiteY1" fmla="*/ 16189 h 54487"/>
                    <a:gd name="connsiteX2" fmla="*/ 0 w 55665"/>
                    <a:gd name="connsiteY2" fmla="*/ 0 h 54487"/>
                    <a:gd name="connsiteX3" fmla="*/ 55665 w 55665"/>
                    <a:gd name="connsiteY3" fmla="*/ 39631 h 54487"/>
                    <a:gd name="connsiteX4" fmla="*/ 24234 w 55665"/>
                    <a:gd name="connsiteY4" fmla="*/ 54487 h 54487"/>
                    <a:gd name="connsiteX0" fmla="*/ 24234 w 55665"/>
                    <a:gd name="connsiteY0" fmla="*/ 43149 h 43149"/>
                    <a:gd name="connsiteX1" fmla="*/ 8993 w 55665"/>
                    <a:gd name="connsiteY1" fmla="*/ 16189 h 43149"/>
                    <a:gd name="connsiteX2" fmla="*/ 0 w 55665"/>
                    <a:gd name="connsiteY2" fmla="*/ 0 h 43149"/>
                    <a:gd name="connsiteX3" fmla="*/ 55665 w 55665"/>
                    <a:gd name="connsiteY3" fmla="*/ 39631 h 43149"/>
                    <a:gd name="connsiteX4" fmla="*/ 24234 w 55665"/>
                    <a:gd name="connsiteY4" fmla="*/ 43149 h 43149"/>
                    <a:gd name="connsiteX0" fmla="*/ 24234 w 55665"/>
                    <a:gd name="connsiteY0" fmla="*/ 43149 h 43149"/>
                    <a:gd name="connsiteX1" fmla="*/ 1850 w 55665"/>
                    <a:gd name="connsiteY1" fmla="*/ 16189 h 43149"/>
                    <a:gd name="connsiteX2" fmla="*/ 0 w 55665"/>
                    <a:gd name="connsiteY2" fmla="*/ 0 h 43149"/>
                    <a:gd name="connsiteX3" fmla="*/ 55665 w 55665"/>
                    <a:gd name="connsiteY3" fmla="*/ 39631 h 43149"/>
                    <a:gd name="connsiteX4" fmla="*/ 24234 w 55665"/>
                    <a:gd name="connsiteY4" fmla="*/ 43149 h 43149"/>
                    <a:gd name="connsiteX0" fmla="*/ 24234 w 55665"/>
                    <a:gd name="connsiteY0" fmla="*/ 43149 h 43149"/>
                    <a:gd name="connsiteX1" fmla="*/ 11078 w 55665"/>
                    <a:gd name="connsiteY1" fmla="*/ 20856 h 43149"/>
                    <a:gd name="connsiteX2" fmla="*/ 1850 w 55665"/>
                    <a:gd name="connsiteY2" fmla="*/ 16189 h 43149"/>
                    <a:gd name="connsiteX3" fmla="*/ 0 w 55665"/>
                    <a:gd name="connsiteY3" fmla="*/ 0 h 43149"/>
                    <a:gd name="connsiteX4" fmla="*/ 55665 w 55665"/>
                    <a:gd name="connsiteY4" fmla="*/ 39631 h 43149"/>
                    <a:gd name="connsiteX5" fmla="*/ 24234 w 55665"/>
                    <a:gd name="connsiteY5" fmla="*/ 43149 h 43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5665" h="43149">
                      <a:moveTo>
                        <a:pt x="24234" y="43149"/>
                      </a:moveTo>
                      <a:cubicBezTo>
                        <a:pt x="16803" y="40860"/>
                        <a:pt x="14809" y="25349"/>
                        <a:pt x="11078" y="20856"/>
                      </a:cubicBezTo>
                      <a:cubicBezTo>
                        <a:pt x="7347" y="16363"/>
                        <a:pt x="3696" y="20505"/>
                        <a:pt x="1850" y="16189"/>
                      </a:cubicBezTo>
                      <a:lnTo>
                        <a:pt x="0" y="0"/>
                      </a:lnTo>
                      <a:lnTo>
                        <a:pt x="55665" y="39631"/>
                      </a:lnTo>
                      <a:lnTo>
                        <a:pt x="24234" y="43149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de-DE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de-DE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4" name="Gleichschenkliges Dreieck 10"/>
                <p:cNvSpPr/>
                <p:nvPr/>
              </p:nvSpPr>
              <p:spPr>
                <a:xfrm flipH="1">
                  <a:off x="2939224" y="4156105"/>
                  <a:ext cx="38983" cy="81557"/>
                </a:xfrm>
                <a:custGeom>
                  <a:avLst/>
                  <a:gdLst>
                    <a:gd name="connsiteX0" fmla="*/ 0 w 45719"/>
                    <a:gd name="connsiteY0" fmla="*/ 45719 h 45719"/>
                    <a:gd name="connsiteX1" fmla="*/ 22860 w 45719"/>
                    <a:gd name="connsiteY1" fmla="*/ 0 h 45719"/>
                    <a:gd name="connsiteX2" fmla="*/ 45719 w 45719"/>
                    <a:gd name="connsiteY2" fmla="*/ 45719 h 45719"/>
                    <a:gd name="connsiteX3" fmla="*/ 0 w 45719"/>
                    <a:gd name="connsiteY3" fmla="*/ 45719 h 45719"/>
                    <a:gd name="connsiteX0" fmla="*/ 953 w 46672"/>
                    <a:gd name="connsiteY0" fmla="*/ 67150 h 67150"/>
                    <a:gd name="connsiteX1" fmla="*/ 0 w 46672"/>
                    <a:gd name="connsiteY1" fmla="*/ 0 h 67150"/>
                    <a:gd name="connsiteX2" fmla="*/ 46672 w 46672"/>
                    <a:gd name="connsiteY2" fmla="*/ 67150 h 67150"/>
                    <a:gd name="connsiteX3" fmla="*/ 953 w 46672"/>
                    <a:gd name="connsiteY3" fmla="*/ 67150 h 67150"/>
                    <a:gd name="connsiteX0" fmla="*/ 953 w 77629"/>
                    <a:gd name="connsiteY0" fmla="*/ 67150 h 67150"/>
                    <a:gd name="connsiteX1" fmla="*/ 0 w 77629"/>
                    <a:gd name="connsiteY1" fmla="*/ 0 h 67150"/>
                    <a:gd name="connsiteX2" fmla="*/ 77629 w 77629"/>
                    <a:gd name="connsiteY2" fmla="*/ 24287 h 67150"/>
                    <a:gd name="connsiteX3" fmla="*/ 953 w 77629"/>
                    <a:gd name="connsiteY3" fmla="*/ 67150 h 67150"/>
                    <a:gd name="connsiteX0" fmla="*/ 20003 w 77629"/>
                    <a:gd name="connsiteY0" fmla="*/ 60006 h 60006"/>
                    <a:gd name="connsiteX1" fmla="*/ 0 w 77629"/>
                    <a:gd name="connsiteY1" fmla="*/ 0 h 60006"/>
                    <a:gd name="connsiteX2" fmla="*/ 77629 w 77629"/>
                    <a:gd name="connsiteY2" fmla="*/ 24287 h 60006"/>
                    <a:gd name="connsiteX3" fmla="*/ 20003 w 77629"/>
                    <a:gd name="connsiteY3" fmla="*/ 60006 h 60006"/>
                    <a:gd name="connsiteX0" fmla="*/ 20003 w 77629"/>
                    <a:gd name="connsiteY0" fmla="*/ 60006 h 60006"/>
                    <a:gd name="connsiteX1" fmla="*/ 0 w 77629"/>
                    <a:gd name="connsiteY1" fmla="*/ 0 h 60006"/>
                    <a:gd name="connsiteX2" fmla="*/ 26725 w 77629"/>
                    <a:gd name="connsiteY2" fmla="*/ 10281 h 60006"/>
                    <a:gd name="connsiteX3" fmla="*/ 77629 w 77629"/>
                    <a:gd name="connsiteY3" fmla="*/ 24287 h 60006"/>
                    <a:gd name="connsiteX4" fmla="*/ 20003 w 77629"/>
                    <a:gd name="connsiteY4" fmla="*/ 60006 h 60006"/>
                    <a:gd name="connsiteX0" fmla="*/ 34291 w 91917"/>
                    <a:gd name="connsiteY0" fmla="*/ 57625 h 57625"/>
                    <a:gd name="connsiteX1" fmla="*/ 0 w 91917"/>
                    <a:gd name="connsiteY1" fmla="*/ 0 h 57625"/>
                    <a:gd name="connsiteX2" fmla="*/ 41013 w 91917"/>
                    <a:gd name="connsiteY2" fmla="*/ 7900 h 57625"/>
                    <a:gd name="connsiteX3" fmla="*/ 91917 w 91917"/>
                    <a:gd name="connsiteY3" fmla="*/ 21906 h 57625"/>
                    <a:gd name="connsiteX4" fmla="*/ 34291 w 91917"/>
                    <a:gd name="connsiteY4" fmla="*/ 57625 h 57625"/>
                    <a:gd name="connsiteX0" fmla="*/ 34291 w 91917"/>
                    <a:gd name="connsiteY0" fmla="*/ 68775 h 68775"/>
                    <a:gd name="connsiteX1" fmla="*/ 0 w 91917"/>
                    <a:gd name="connsiteY1" fmla="*/ 11150 h 68775"/>
                    <a:gd name="connsiteX2" fmla="*/ 19582 w 91917"/>
                    <a:gd name="connsiteY2" fmla="*/ 0 h 68775"/>
                    <a:gd name="connsiteX3" fmla="*/ 91917 w 91917"/>
                    <a:gd name="connsiteY3" fmla="*/ 33056 h 68775"/>
                    <a:gd name="connsiteX4" fmla="*/ 34291 w 91917"/>
                    <a:gd name="connsiteY4" fmla="*/ 68775 h 68775"/>
                    <a:gd name="connsiteX0" fmla="*/ 34291 w 106204"/>
                    <a:gd name="connsiteY0" fmla="*/ 68775 h 68775"/>
                    <a:gd name="connsiteX1" fmla="*/ 0 w 106204"/>
                    <a:gd name="connsiteY1" fmla="*/ 11150 h 68775"/>
                    <a:gd name="connsiteX2" fmla="*/ 19582 w 106204"/>
                    <a:gd name="connsiteY2" fmla="*/ 0 h 68775"/>
                    <a:gd name="connsiteX3" fmla="*/ 106204 w 106204"/>
                    <a:gd name="connsiteY3" fmla="*/ 28293 h 68775"/>
                    <a:gd name="connsiteX4" fmla="*/ 34291 w 106204"/>
                    <a:gd name="connsiteY4" fmla="*/ 68775 h 68775"/>
                    <a:gd name="connsiteX0" fmla="*/ 43816 w 106204"/>
                    <a:gd name="connsiteY0" fmla="*/ 54487 h 54487"/>
                    <a:gd name="connsiteX1" fmla="*/ 0 w 106204"/>
                    <a:gd name="connsiteY1" fmla="*/ 11150 h 54487"/>
                    <a:gd name="connsiteX2" fmla="*/ 19582 w 106204"/>
                    <a:gd name="connsiteY2" fmla="*/ 0 h 54487"/>
                    <a:gd name="connsiteX3" fmla="*/ 106204 w 106204"/>
                    <a:gd name="connsiteY3" fmla="*/ 28293 h 54487"/>
                    <a:gd name="connsiteX4" fmla="*/ 43816 w 106204"/>
                    <a:gd name="connsiteY4" fmla="*/ 54487 h 54487"/>
                    <a:gd name="connsiteX0" fmla="*/ 24234 w 86622"/>
                    <a:gd name="connsiteY0" fmla="*/ 54487 h 54487"/>
                    <a:gd name="connsiteX1" fmla="*/ 8993 w 86622"/>
                    <a:gd name="connsiteY1" fmla="*/ 16189 h 54487"/>
                    <a:gd name="connsiteX2" fmla="*/ 0 w 86622"/>
                    <a:gd name="connsiteY2" fmla="*/ 0 h 54487"/>
                    <a:gd name="connsiteX3" fmla="*/ 86622 w 86622"/>
                    <a:gd name="connsiteY3" fmla="*/ 28293 h 54487"/>
                    <a:gd name="connsiteX4" fmla="*/ 24234 w 86622"/>
                    <a:gd name="connsiteY4" fmla="*/ 54487 h 54487"/>
                    <a:gd name="connsiteX0" fmla="*/ 24234 w 55665"/>
                    <a:gd name="connsiteY0" fmla="*/ 54487 h 54487"/>
                    <a:gd name="connsiteX1" fmla="*/ 8993 w 55665"/>
                    <a:gd name="connsiteY1" fmla="*/ 16189 h 54487"/>
                    <a:gd name="connsiteX2" fmla="*/ 0 w 55665"/>
                    <a:gd name="connsiteY2" fmla="*/ 0 h 54487"/>
                    <a:gd name="connsiteX3" fmla="*/ 55665 w 55665"/>
                    <a:gd name="connsiteY3" fmla="*/ 39631 h 54487"/>
                    <a:gd name="connsiteX4" fmla="*/ 24234 w 55665"/>
                    <a:gd name="connsiteY4" fmla="*/ 54487 h 54487"/>
                    <a:gd name="connsiteX0" fmla="*/ 24234 w 55665"/>
                    <a:gd name="connsiteY0" fmla="*/ 43149 h 43149"/>
                    <a:gd name="connsiteX1" fmla="*/ 8993 w 55665"/>
                    <a:gd name="connsiteY1" fmla="*/ 16189 h 43149"/>
                    <a:gd name="connsiteX2" fmla="*/ 0 w 55665"/>
                    <a:gd name="connsiteY2" fmla="*/ 0 h 43149"/>
                    <a:gd name="connsiteX3" fmla="*/ 55665 w 55665"/>
                    <a:gd name="connsiteY3" fmla="*/ 39631 h 43149"/>
                    <a:gd name="connsiteX4" fmla="*/ 24234 w 55665"/>
                    <a:gd name="connsiteY4" fmla="*/ 43149 h 43149"/>
                    <a:gd name="connsiteX0" fmla="*/ 24234 w 55665"/>
                    <a:gd name="connsiteY0" fmla="*/ 43149 h 43149"/>
                    <a:gd name="connsiteX1" fmla="*/ 1850 w 55665"/>
                    <a:gd name="connsiteY1" fmla="*/ 16189 h 43149"/>
                    <a:gd name="connsiteX2" fmla="*/ 0 w 55665"/>
                    <a:gd name="connsiteY2" fmla="*/ 0 h 43149"/>
                    <a:gd name="connsiteX3" fmla="*/ 55665 w 55665"/>
                    <a:gd name="connsiteY3" fmla="*/ 39631 h 43149"/>
                    <a:gd name="connsiteX4" fmla="*/ 24234 w 55665"/>
                    <a:gd name="connsiteY4" fmla="*/ 43149 h 43149"/>
                    <a:gd name="connsiteX0" fmla="*/ 24234 w 55665"/>
                    <a:gd name="connsiteY0" fmla="*/ 43149 h 43149"/>
                    <a:gd name="connsiteX1" fmla="*/ 11078 w 55665"/>
                    <a:gd name="connsiteY1" fmla="*/ 20856 h 43149"/>
                    <a:gd name="connsiteX2" fmla="*/ 1850 w 55665"/>
                    <a:gd name="connsiteY2" fmla="*/ 16189 h 43149"/>
                    <a:gd name="connsiteX3" fmla="*/ 0 w 55665"/>
                    <a:gd name="connsiteY3" fmla="*/ 0 h 43149"/>
                    <a:gd name="connsiteX4" fmla="*/ 55665 w 55665"/>
                    <a:gd name="connsiteY4" fmla="*/ 39631 h 43149"/>
                    <a:gd name="connsiteX5" fmla="*/ 24234 w 55665"/>
                    <a:gd name="connsiteY5" fmla="*/ 43149 h 43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5665" h="43149">
                      <a:moveTo>
                        <a:pt x="24234" y="43149"/>
                      </a:moveTo>
                      <a:cubicBezTo>
                        <a:pt x="16803" y="40860"/>
                        <a:pt x="14809" y="25349"/>
                        <a:pt x="11078" y="20856"/>
                      </a:cubicBezTo>
                      <a:cubicBezTo>
                        <a:pt x="7347" y="16363"/>
                        <a:pt x="3696" y="20505"/>
                        <a:pt x="1850" y="16189"/>
                      </a:cubicBezTo>
                      <a:lnTo>
                        <a:pt x="0" y="0"/>
                      </a:lnTo>
                      <a:lnTo>
                        <a:pt x="55665" y="39631"/>
                      </a:lnTo>
                      <a:lnTo>
                        <a:pt x="24234" y="43149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de-DE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de-DE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5" name="Gleichschenkliges Dreieck 10"/>
                <p:cNvSpPr/>
                <p:nvPr/>
              </p:nvSpPr>
              <p:spPr>
                <a:xfrm flipH="1">
                  <a:off x="2935762" y="4320207"/>
                  <a:ext cx="38983" cy="81557"/>
                </a:xfrm>
                <a:custGeom>
                  <a:avLst/>
                  <a:gdLst>
                    <a:gd name="connsiteX0" fmla="*/ 0 w 45719"/>
                    <a:gd name="connsiteY0" fmla="*/ 45719 h 45719"/>
                    <a:gd name="connsiteX1" fmla="*/ 22860 w 45719"/>
                    <a:gd name="connsiteY1" fmla="*/ 0 h 45719"/>
                    <a:gd name="connsiteX2" fmla="*/ 45719 w 45719"/>
                    <a:gd name="connsiteY2" fmla="*/ 45719 h 45719"/>
                    <a:gd name="connsiteX3" fmla="*/ 0 w 45719"/>
                    <a:gd name="connsiteY3" fmla="*/ 45719 h 45719"/>
                    <a:gd name="connsiteX0" fmla="*/ 953 w 46672"/>
                    <a:gd name="connsiteY0" fmla="*/ 67150 h 67150"/>
                    <a:gd name="connsiteX1" fmla="*/ 0 w 46672"/>
                    <a:gd name="connsiteY1" fmla="*/ 0 h 67150"/>
                    <a:gd name="connsiteX2" fmla="*/ 46672 w 46672"/>
                    <a:gd name="connsiteY2" fmla="*/ 67150 h 67150"/>
                    <a:gd name="connsiteX3" fmla="*/ 953 w 46672"/>
                    <a:gd name="connsiteY3" fmla="*/ 67150 h 67150"/>
                    <a:gd name="connsiteX0" fmla="*/ 953 w 77629"/>
                    <a:gd name="connsiteY0" fmla="*/ 67150 h 67150"/>
                    <a:gd name="connsiteX1" fmla="*/ 0 w 77629"/>
                    <a:gd name="connsiteY1" fmla="*/ 0 h 67150"/>
                    <a:gd name="connsiteX2" fmla="*/ 77629 w 77629"/>
                    <a:gd name="connsiteY2" fmla="*/ 24287 h 67150"/>
                    <a:gd name="connsiteX3" fmla="*/ 953 w 77629"/>
                    <a:gd name="connsiteY3" fmla="*/ 67150 h 67150"/>
                    <a:gd name="connsiteX0" fmla="*/ 20003 w 77629"/>
                    <a:gd name="connsiteY0" fmla="*/ 60006 h 60006"/>
                    <a:gd name="connsiteX1" fmla="*/ 0 w 77629"/>
                    <a:gd name="connsiteY1" fmla="*/ 0 h 60006"/>
                    <a:gd name="connsiteX2" fmla="*/ 77629 w 77629"/>
                    <a:gd name="connsiteY2" fmla="*/ 24287 h 60006"/>
                    <a:gd name="connsiteX3" fmla="*/ 20003 w 77629"/>
                    <a:gd name="connsiteY3" fmla="*/ 60006 h 60006"/>
                    <a:gd name="connsiteX0" fmla="*/ 20003 w 77629"/>
                    <a:gd name="connsiteY0" fmla="*/ 60006 h 60006"/>
                    <a:gd name="connsiteX1" fmla="*/ 0 w 77629"/>
                    <a:gd name="connsiteY1" fmla="*/ 0 h 60006"/>
                    <a:gd name="connsiteX2" fmla="*/ 26725 w 77629"/>
                    <a:gd name="connsiteY2" fmla="*/ 10281 h 60006"/>
                    <a:gd name="connsiteX3" fmla="*/ 77629 w 77629"/>
                    <a:gd name="connsiteY3" fmla="*/ 24287 h 60006"/>
                    <a:gd name="connsiteX4" fmla="*/ 20003 w 77629"/>
                    <a:gd name="connsiteY4" fmla="*/ 60006 h 60006"/>
                    <a:gd name="connsiteX0" fmla="*/ 34291 w 91917"/>
                    <a:gd name="connsiteY0" fmla="*/ 57625 h 57625"/>
                    <a:gd name="connsiteX1" fmla="*/ 0 w 91917"/>
                    <a:gd name="connsiteY1" fmla="*/ 0 h 57625"/>
                    <a:gd name="connsiteX2" fmla="*/ 41013 w 91917"/>
                    <a:gd name="connsiteY2" fmla="*/ 7900 h 57625"/>
                    <a:gd name="connsiteX3" fmla="*/ 91917 w 91917"/>
                    <a:gd name="connsiteY3" fmla="*/ 21906 h 57625"/>
                    <a:gd name="connsiteX4" fmla="*/ 34291 w 91917"/>
                    <a:gd name="connsiteY4" fmla="*/ 57625 h 57625"/>
                    <a:gd name="connsiteX0" fmla="*/ 34291 w 91917"/>
                    <a:gd name="connsiteY0" fmla="*/ 68775 h 68775"/>
                    <a:gd name="connsiteX1" fmla="*/ 0 w 91917"/>
                    <a:gd name="connsiteY1" fmla="*/ 11150 h 68775"/>
                    <a:gd name="connsiteX2" fmla="*/ 19582 w 91917"/>
                    <a:gd name="connsiteY2" fmla="*/ 0 h 68775"/>
                    <a:gd name="connsiteX3" fmla="*/ 91917 w 91917"/>
                    <a:gd name="connsiteY3" fmla="*/ 33056 h 68775"/>
                    <a:gd name="connsiteX4" fmla="*/ 34291 w 91917"/>
                    <a:gd name="connsiteY4" fmla="*/ 68775 h 68775"/>
                    <a:gd name="connsiteX0" fmla="*/ 34291 w 106204"/>
                    <a:gd name="connsiteY0" fmla="*/ 68775 h 68775"/>
                    <a:gd name="connsiteX1" fmla="*/ 0 w 106204"/>
                    <a:gd name="connsiteY1" fmla="*/ 11150 h 68775"/>
                    <a:gd name="connsiteX2" fmla="*/ 19582 w 106204"/>
                    <a:gd name="connsiteY2" fmla="*/ 0 h 68775"/>
                    <a:gd name="connsiteX3" fmla="*/ 106204 w 106204"/>
                    <a:gd name="connsiteY3" fmla="*/ 28293 h 68775"/>
                    <a:gd name="connsiteX4" fmla="*/ 34291 w 106204"/>
                    <a:gd name="connsiteY4" fmla="*/ 68775 h 68775"/>
                    <a:gd name="connsiteX0" fmla="*/ 43816 w 106204"/>
                    <a:gd name="connsiteY0" fmla="*/ 54487 h 54487"/>
                    <a:gd name="connsiteX1" fmla="*/ 0 w 106204"/>
                    <a:gd name="connsiteY1" fmla="*/ 11150 h 54487"/>
                    <a:gd name="connsiteX2" fmla="*/ 19582 w 106204"/>
                    <a:gd name="connsiteY2" fmla="*/ 0 h 54487"/>
                    <a:gd name="connsiteX3" fmla="*/ 106204 w 106204"/>
                    <a:gd name="connsiteY3" fmla="*/ 28293 h 54487"/>
                    <a:gd name="connsiteX4" fmla="*/ 43816 w 106204"/>
                    <a:gd name="connsiteY4" fmla="*/ 54487 h 54487"/>
                    <a:gd name="connsiteX0" fmla="*/ 24234 w 86622"/>
                    <a:gd name="connsiteY0" fmla="*/ 54487 h 54487"/>
                    <a:gd name="connsiteX1" fmla="*/ 8993 w 86622"/>
                    <a:gd name="connsiteY1" fmla="*/ 16189 h 54487"/>
                    <a:gd name="connsiteX2" fmla="*/ 0 w 86622"/>
                    <a:gd name="connsiteY2" fmla="*/ 0 h 54487"/>
                    <a:gd name="connsiteX3" fmla="*/ 86622 w 86622"/>
                    <a:gd name="connsiteY3" fmla="*/ 28293 h 54487"/>
                    <a:gd name="connsiteX4" fmla="*/ 24234 w 86622"/>
                    <a:gd name="connsiteY4" fmla="*/ 54487 h 54487"/>
                    <a:gd name="connsiteX0" fmla="*/ 24234 w 55665"/>
                    <a:gd name="connsiteY0" fmla="*/ 54487 h 54487"/>
                    <a:gd name="connsiteX1" fmla="*/ 8993 w 55665"/>
                    <a:gd name="connsiteY1" fmla="*/ 16189 h 54487"/>
                    <a:gd name="connsiteX2" fmla="*/ 0 w 55665"/>
                    <a:gd name="connsiteY2" fmla="*/ 0 h 54487"/>
                    <a:gd name="connsiteX3" fmla="*/ 55665 w 55665"/>
                    <a:gd name="connsiteY3" fmla="*/ 39631 h 54487"/>
                    <a:gd name="connsiteX4" fmla="*/ 24234 w 55665"/>
                    <a:gd name="connsiteY4" fmla="*/ 54487 h 54487"/>
                    <a:gd name="connsiteX0" fmla="*/ 24234 w 55665"/>
                    <a:gd name="connsiteY0" fmla="*/ 43149 h 43149"/>
                    <a:gd name="connsiteX1" fmla="*/ 8993 w 55665"/>
                    <a:gd name="connsiteY1" fmla="*/ 16189 h 43149"/>
                    <a:gd name="connsiteX2" fmla="*/ 0 w 55665"/>
                    <a:gd name="connsiteY2" fmla="*/ 0 h 43149"/>
                    <a:gd name="connsiteX3" fmla="*/ 55665 w 55665"/>
                    <a:gd name="connsiteY3" fmla="*/ 39631 h 43149"/>
                    <a:gd name="connsiteX4" fmla="*/ 24234 w 55665"/>
                    <a:gd name="connsiteY4" fmla="*/ 43149 h 43149"/>
                    <a:gd name="connsiteX0" fmla="*/ 24234 w 55665"/>
                    <a:gd name="connsiteY0" fmla="*/ 43149 h 43149"/>
                    <a:gd name="connsiteX1" fmla="*/ 1850 w 55665"/>
                    <a:gd name="connsiteY1" fmla="*/ 16189 h 43149"/>
                    <a:gd name="connsiteX2" fmla="*/ 0 w 55665"/>
                    <a:gd name="connsiteY2" fmla="*/ 0 h 43149"/>
                    <a:gd name="connsiteX3" fmla="*/ 55665 w 55665"/>
                    <a:gd name="connsiteY3" fmla="*/ 39631 h 43149"/>
                    <a:gd name="connsiteX4" fmla="*/ 24234 w 55665"/>
                    <a:gd name="connsiteY4" fmla="*/ 43149 h 43149"/>
                    <a:gd name="connsiteX0" fmla="*/ 24234 w 55665"/>
                    <a:gd name="connsiteY0" fmla="*/ 43149 h 43149"/>
                    <a:gd name="connsiteX1" fmla="*/ 11078 w 55665"/>
                    <a:gd name="connsiteY1" fmla="*/ 20856 h 43149"/>
                    <a:gd name="connsiteX2" fmla="*/ 1850 w 55665"/>
                    <a:gd name="connsiteY2" fmla="*/ 16189 h 43149"/>
                    <a:gd name="connsiteX3" fmla="*/ 0 w 55665"/>
                    <a:gd name="connsiteY3" fmla="*/ 0 h 43149"/>
                    <a:gd name="connsiteX4" fmla="*/ 55665 w 55665"/>
                    <a:gd name="connsiteY4" fmla="*/ 39631 h 43149"/>
                    <a:gd name="connsiteX5" fmla="*/ 24234 w 55665"/>
                    <a:gd name="connsiteY5" fmla="*/ 43149 h 43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5665" h="43149">
                      <a:moveTo>
                        <a:pt x="24234" y="43149"/>
                      </a:moveTo>
                      <a:cubicBezTo>
                        <a:pt x="16803" y="40860"/>
                        <a:pt x="14809" y="25349"/>
                        <a:pt x="11078" y="20856"/>
                      </a:cubicBezTo>
                      <a:cubicBezTo>
                        <a:pt x="7347" y="16363"/>
                        <a:pt x="3696" y="20505"/>
                        <a:pt x="1850" y="16189"/>
                      </a:cubicBezTo>
                      <a:lnTo>
                        <a:pt x="0" y="0"/>
                      </a:lnTo>
                      <a:lnTo>
                        <a:pt x="55665" y="39631"/>
                      </a:lnTo>
                      <a:lnTo>
                        <a:pt x="24234" y="43149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de-DE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de-DE">
                    <a:solidFill>
                      <a:prstClr val="white"/>
                    </a:solidFill>
                  </a:endParaRPr>
                </a:p>
              </p:txBody>
            </p:sp>
          </p:grpSp>
          <p:pic>
            <p:nvPicPr>
              <p:cNvPr id="705" name="Grafik 704"/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20000"/>
                        </a14:imgEffect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1689"/>
              <a:stretch/>
            </p:blipFill>
            <p:spPr>
              <a:xfrm flipH="1">
                <a:off x="1715913" y="1268761"/>
                <a:ext cx="886319" cy="372176"/>
              </a:xfrm>
              <a:prstGeom prst="rect">
                <a:avLst/>
              </a:prstGeom>
            </p:spPr>
          </p:pic>
          <p:sp>
            <p:nvSpPr>
              <p:cNvPr id="706" name="Rechteck 705"/>
              <p:cNvSpPr/>
              <p:nvPr/>
            </p:nvSpPr>
            <p:spPr>
              <a:xfrm>
                <a:off x="3050909" y="2762084"/>
                <a:ext cx="294403" cy="22026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dirty="0" smtClean="0">
                    <a:solidFill>
                      <a:srgbClr val="1F497D"/>
                    </a:solidFill>
                  </a:rPr>
                  <a:t>CO</a:t>
                </a:r>
                <a:r>
                  <a:rPr lang="en-US" sz="900" baseline="-25000" dirty="0" smtClean="0">
                    <a:solidFill>
                      <a:srgbClr val="1F497D"/>
                    </a:solidFill>
                  </a:rPr>
                  <a:t>2</a:t>
                </a:r>
                <a:endParaRPr lang="en-US" sz="1000" baseline="-25000" dirty="0">
                  <a:solidFill>
                    <a:srgbClr val="1F497D"/>
                  </a:solidFill>
                </a:endParaRPr>
              </a:p>
            </p:txBody>
          </p:sp>
          <p:pic>
            <p:nvPicPr>
              <p:cNvPr id="707" name="Grafik 706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29097" y="1280629"/>
                <a:ext cx="493368" cy="201092"/>
              </a:xfrm>
              <a:prstGeom prst="rect">
                <a:avLst/>
              </a:prstGeom>
            </p:spPr>
          </p:pic>
          <p:sp>
            <p:nvSpPr>
              <p:cNvPr id="708" name="Rechteck 707"/>
              <p:cNvSpPr/>
              <p:nvPr/>
            </p:nvSpPr>
            <p:spPr>
              <a:xfrm>
                <a:off x="2932488" y="2980811"/>
                <a:ext cx="50232" cy="1058232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709" name="Rechteck 708"/>
              <p:cNvSpPr/>
              <p:nvPr/>
            </p:nvSpPr>
            <p:spPr>
              <a:xfrm>
                <a:off x="3709103" y="2992159"/>
                <a:ext cx="50232" cy="1058232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710" name="Rechteck 709"/>
              <p:cNvSpPr/>
              <p:nvPr/>
            </p:nvSpPr>
            <p:spPr>
              <a:xfrm>
                <a:off x="4562832" y="2982348"/>
                <a:ext cx="50232" cy="1058232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711" name="Rechteck 710"/>
              <p:cNvSpPr/>
              <p:nvPr/>
            </p:nvSpPr>
            <p:spPr>
              <a:xfrm>
                <a:off x="5929257" y="2992159"/>
                <a:ext cx="50232" cy="1058232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712" name="Rechteck 711"/>
              <p:cNvSpPr/>
              <p:nvPr/>
            </p:nvSpPr>
            <p:spPr>
              <a:xfrm>
                <a:off x="7004870" y="2984022"/>
                <a:ext cx="50232" cy="1058232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713" name="Rechteck 712"/>
              <p:cNvSpPr/>
              <p:nvPr/>
            </p:nvSpPr>
            <p:spPr>
              <a:xfrm>
                <a:off x="1443104" y="2996476"/>
                <a:ext cx="50232" cy="1058232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  <p:pic>
            <p:nvPicPr>
              <p:cNvPr id="714" name="Grafik 713"/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736956"/>
                <a:ext cx="9144000" cy="2585702"/>
              </a:xfrm>
              <a:prstGeom prst="rect">
                <a:avLst/>
              </a:prstGeom>
            </p:spPr>
          </p:pic>
          <p:sp>
            <p:nvSpPr>
              <p:cNvPr id="715" name="Rechteck 5"/>
              <p:cNvSpPr/>
              <p:nvPr/>
            </p:nvSpPr>
            <p:spPr>
              <a:xfrm>
                <a:off x="1488272" y="1585094"/>
                <a:ext cx="44516" cy="1394918"/>
              </a:xfrm>
              <a:custGeom>
                <a:avLst/>
                <a:gdLst>
                  <a:gd name="connsiteX0" fmla="*/ 0 w 50232"/>
                  <a:gd name="connsiteY0" fmla="*/ 0 h 1336415"/>
                  <a:gd name="connsiteX1" fmla="*/ 50232 w 50232"/>
                  <a:gd name="connsiteY1" fmla="*/ 0 h 1336415"/>
                  <a:gd name="connsiteX2" fmla="*/ 50232 w 50232"/>
                  <a:gd name="connsiteY2" fmla="*/ 1336415 h 1336415"/>
                  <a:gd name="connsiteX3" fmla="*/ 0 w 50232"/>
                  <a:gd name="connsiteY3" fmla="*/ 1336415 h 1336415"/>
                  <a:gd name="connsiteX4" fmla="*/ 0 w 50232"/>
                  <a:gd name="connsiteY4" fmla="*/ 0 h 1336415"/>
                  <a:gd name="connsiteX0" fmla="*/ 0 w 50232"/>
                  <a:gd name="connsiteY0" fmla="*/ 0 h 1336415"/>
                  <a:gd name="connsiteX1" fmla="*/ 50232 w 50232"/>
                  <a:gd name="connsiteY1" fmla="*/ 0 h 1336415"/>
                  <a:gd name="connsiteX2" fmla="*/ 50232 w 50232"/>
                  <a:gd name="connsiteY2" fmla="*/ 1336415 h 1336415"/>
                  <a:gd name="connsiteX3" fmla="*/ 7144 w 50232"/>
                  <a:gd name="connsiteY3" fmla="*/ 1272121 h 1336415"/>
                  <a:gd name="connsiteX4" fmla="*/ 0 w 50232"/>
                  <a:gd name="connsiteY4" fmla="*/ 0 h 1336415"/>
                  <a:gd name="connsiteX0" fmla="*/ 3137 w 53369"/>
                  <a:gd name="connsiteY0" fmla="*/ 0 h 1336415"/>
                  <a:gd name="connsiteX1" fmla="*/ 53369 w 53369"/>
                  <a:gd name="connsiteY1" fmla="*/ 0 h 1336415"/>
                  <a:gd name="connsiteX2" fmla="*/ 53369 w 53369"/>
                  <a:gd name="connsiteY2" fmla="*/ 1336415 h 1336415"/>
                  <a:gd name="connsiteX3" fmla="*/ 10281 w 53369"/>
                  <a:gd name="connsiteY3" fmla="*/ 1272121 h 1336415"/>
                  <a:gd name="connsiteX4" fmla="*/ 6481 w 53369"/>
                  <a:gd name="connsiteY4" fmla="*/ 628116 h 1336415"/>
                  <a:gd name="connsiteX5" fmla="*/ 3137 w 53369"/>
                  <a:gd name="connsiteY5" fmla="*/ 0 h 1336415"/>
                  <a:gd name="connsiteX0" fmla="*/ 2863 w 53095"/>
                  <a:gd name="connsiteY0" fmla="*/ 0 h 1336415"/>
                  <a:gd name="connsiteX1" fmla="*/ 53095 w 53095"/>
                  <a:gd name="connsiteY1" fmla="*/ 0 h 1336415"/>
                  <a:gd name="connsiteX2" fmla="*/ 53095 w 53095"/>
                  <a:gd name="connsiteY2" fmla="*/ 1336415 h 1336415"/>
                  <a:gd name="connsiteX3" fmla="*/ 10007 w 53095"/>
                  <a:gd name="connsiteY3" fmla="*/ 1272121 h 1336415"/>
                  <a:gd name="connsiteX4" fmla="*/ 6207 w 53095"/>
                  <a:gd name="connsiteY4" fmla="*/ 628116 h 1336415"/>
                  <a:gd name="connsiteX5" fmla="*/ 6208 w 53095"/>
                  <a:gd name="connsiteY5" fmla="*/ 628116 h 1336415"/>
                  <a:gd name="connsiteX6" fmla="*/ 2863 w 53095"/>
                  <a:gd name="connsiteY6" fmla="*/ 0 h 1336415"/>
                  <a:gd name="connsiteX0" fmla="*/ 6567 w 56799"/>
                  <a:gd name="connsiteY0" fmla="*/ 0 h 1336415"/>
                  <a:gd name="connsiteX1" fmla="*/ 56799 w 56799"/>
                  <a:gd name="connsiteY1" fmla="*/ 0 h 1336415"/>
                  <a:gd name="connsiteX2" fmla="*/ 56799 w 56799"/>
                  <a:gd name="connsiteY2" fmla="*/ 1336415 h 1336415"/>
                  <a:gd name="connsiteX3" fmla="*/ 13711 w 56799"/>
                  <a:gd name="connsiteY3" fmla="*/ 1272121 h 1336415"/>
                  <a:gd name="connsiteX4" fmla="*/ 9911 w 56799"/>
                  <a:gd name="connsiteY4" fmla="*/ 628116 h 1336415"/>
                  <a:gd name="connsiteX5" fmla="*/ 387 w 56799"/>
                  <a:gd name="connsiteY5" fmla="*/ 628116 h 1336415"/>
                  <a:gd name="connsiteX6" fmla="*/ 6567 w 56799"/>
                  <a:gd name="connsiteY6" fmla="*/ 0 h 1336415"/>
                  <a:gd name="connsiteX0" fmla="*/ 20486 w 56430"/>
                  <a:gd name="connsiteY0" fmla="*/ 183356 h 1336415"/>
                  <a:gd name="connsiteX1" fmla="*/ 56430 w 56430"/>
                  <a:gd name="connsiteY1" fmla="*/ 0 h 1336415"/>
                  <a:gd name="connsiteX2" fmla="*/ 56430 w 56430"/>
                  <a:gd name="connsiteY2" fmla="*/ 1336415 h 1336415"/>
                  <a:gd name="connsiteX3" fmla="*/ 13342 w 56430"/>
                  <a:gd name="connsiteY3" fmla="*/ 1272121 h 1336415"/>
                  <a:gd name="connsiteX4" fmla="*/ 9542 w 56430"/>
                  <a:gd name="connsiteY4" fmla="*/ 628116 h 1336415"/>
                  <a:gd name="connsiteX5" fmla="*/ 18 w 56430"/>
                  <a:gd name="connsiteY5" fmla="*/ 628116 h 1336415"/>
                  <a:gd name="connsiteX6" fmla="*/ 20486 w 56430"/>
                  <a:gd name="connsiteY6" fmla="*/ 183356 h 1336415"/>
                  <a:gd name="connsiteX0" fmla="*/ 11716 w 47660"/>
                  <a:gd name="connsiteY0" fmla="*/ 183356 h 1336415"/>
                  <a:gd name="connsiteX1" fmla="*/ 47660 w 47660"/>
                  <a:gd name="connsiteY1" fmla="*/ 0 h 1336415"/>
                  <a:gd name="connsiteX2" fmla="*/ 47660 w 47660"/>
                  <a:gd name="connsiteY2" fmla="*/ 1336415 h 1336415"/>
                  <a:gd name="connsiteX3" fmla="*/ 4572 w 47660"/>
                  <a:gd name="connsiteY3" fmla="*/ 1272121 h 1336415"/>
                  <a:gd name="connsiteX4" fmla="*/ 772 w 47660"/>
                  <a:gd name="connsiteY4" fmla="*/ 628116 h 1336415"/>
                  <a:gd name="connsiteX5" fmla="*/ 3155 w 47660"/>
                  <a:gd name="connsiteY5" fmla="*/ 685266 h 1336415"/>
                  <a:gd name="connsiteX6" fmla="*/ 11716 w 47660"/>
                  <a:gd name="connsiteY6" fmla="*/ 183356 h 1336415"/>
                  <a:gd name="connsiteX0" fmla="*/ 11716 w 47660"/>
                  <a:gd name="connsiteY0" fmla="*/ 183356 h 1336415"/>
                  <a:gd name="connsiteX1" fmla="*/ 15060 w 47660"/>
                  <a:gd name="connsiteY1" fmla="*/ 30422 h 1336415"/>
                  <a:gd name="connsiteX2" fmla="*/ 47660 w 47660"/>
                  <a:gd name="connsiteY2" fmla="*/ 0 h 1336415"/>
                  <a:gd name="connsiteX3" fmla="*/ 47660 w 47660"/>
                  <a:gd name="connsiteY3" fmla="*/ 1336415 h 1336415"/>
                  <a:gd name="connsiteX4" fmla="*/ 4572 w 47660"/>
                  <a:gd name="connsiteY4" fmla="*/ 1272121 h 1336415"/>
                  <a:gd name="connsiteX5" fmla="*/ 772 w 47660"/>
                  <a:gd name="connsiteY5" fmla="*/ 628116 h 1336415"/>
                  <a:gd name="connsiteX6" fmla="*/ 3155 w 47660"/>
                  <a:gd name="connsiteY6" fmla="*/ 685266 h 1336415"/>
                  <a:gd name="connsiteX7" fmla="*/ 11716 w 47660"/>
                  <a:gd name="connsiteY7" fmla="*/ 183356 h 1336415"/>
                  <a:gd name="connsiteX0" fmla="*/ 9598 w 45542"/>
                  <a:gd name="connsiteY0" fmla="*/ 183356 h 1336415"/>
                  <a:gd name="connsiteX1" fmla="*/ 12942 w 45542"/>
                  <a:gd name="connsiteY1" fmla="*/ 30422 h 1336415"/>
                  <a:gd name="connsiteX2" fmla="*/ 45542 w 45542"/>
                  <a:gd name="connsiteY2" fmla="*/ 0 h 1336415"/>
                  <a:gd name="connsiteX3" fmla="*/ 45542 w 45542"/>
                  <a:gd name="connsiteY3" fmla="*/ 1336415 h 1336415"/>
                  <a:gd name="connsiteX4" fmla="*/ 2454 w 45542"/>
                  <a:gd name="connsiteY4" fmla="*/ 1272121 h 1336415"/>
                  <a:gd name="connsiteX5" fmla="*/ 8179 w 45542"/>
                  <a:gd name="connsiteY5" fmla="*/ 556678 h 1336415"/>
                  <a:gd name="connsiteX6" fmla="*/ 1037 w 45542"/>
                  <a:gd name="connsiteY6" fmla="*/ 685266 h 1336415"/>
                  <a:gd name="connsiteX7" fmla="*/ 9598 w 45542"/>
                  <a:gd name="connsiteY7" fmla="*/ 183356 h 1336415"/>
                  <a:gd name="connsiteX0" fmla="*/ 8674 w 44618"/>
                  <a:gd name="connsiteY0" fmla="*/ 183356 h 1336415"/>
                  <a:gd name="connsiteX1" fmla="*/ 12018 w 44618"/>
                  <a:gd name="connsiteY1" fmla="*/ 30422 h 1336415"/>
                  <a:gd name="connsiteX2" fmla="*/ 44618 w 44618"/>
                  <a:gd name="connsiteY2" fmla="*/ 0 h 1336415"/>
                  <a:gd name="connsiteX3" fmla="*/ 44618 w 44618"/>
                  <a:gd name="connsiteY3" fmla="*/ 1336415 h 1336415"/>
                  <a:gd name="connsiteX4" fmla="*/ 20580 w 44618"/>
                  <a:gd name="connsiteY4" fmla="*/ 1238784 h 1336415"/>
                  <a:gd name="connsiteX5" fmla="*/ 7255 w 44618"/>
                  <a:gd name="connsiteY5" fmla="*/ 556678 h 1336415"/>
                  <a:gd name="connsiteX6" fmla="*/ 113 w 44618"/>
                  <a:gd name="connsiteY6" fmla="*/ 685266 h 1336415"/>
                  <a:gd name="connsiteX7" fmla="*/ 8674 w 44618"/>
                  <a:gd name="connsiteY7" fmla="*/ 183356 h 1336415"/>
                  <a:gd name="connsiteX0" fmla="*/ 8572 w 44516"/>
                  <a:gd name="connsiteY0" fmla="*/ 183356 h 1336415"/>
                  <a:gd name="connsiteX1" fmla="*/ 11916 w 44516"/>
                  <a:gd name="connsiteY1" fmla="*/ 30422 h 1336415"/>
                  <a:gd name="connsiteX2" fmla="*/ 44516 w 44516"/>
                  <a:gd name="connsiteY2" fmla="*/ 0 h 1336415"/>
                  <a:gd name="connsiteX3" fmla="*/ 44516 w 44516"/>
                  <a:gd name="connsiteY3" fmla="*/ 1336415 h 1336415"/>
                  <a:gd name="connsiteX4" fmla="*/ 20478 w 44516"/>
                  <a:gd name="connsiteY4" fmla="*/ 1238784 h 1336415"/>
                  <a:gd name="connsiteX5" fmla="*/ 7153 w 44516"/>
                  <a:gd name="connsiteY5" fmla="*/ 556678 h 1336415"/>
                  <a:gd name="connsiteX6" fmla="*/ 11 w 44516"/>
                  <a:gd name="connsiteY6" fmla="*/ 685266 h 1336415"/>
                  <a:gd name="connsiteX7" fmla="*/ 11916 w 44516"/>
                  <a:gd name="connsiteY7" fmla="*/ 330459 h 1336415"/>
                  <a:gd name="connsiteX8" fmla="*/ 8572 w 44516"/>
                  <a:gd name="connsiteY8" fmla="*/ 183356 h 1336415"/>
                  <a:gd name="connsiteX0" fmla="*/ 8572 w 44516"/>
                  <a:gd name="connsiteY0" fmla="*/ 231515 h 1384574"/>
                  <a:gd name="connsiteX1" fmla="*/ 16679 w 44516"/>
                  <a:gd name="connsiteY1" fmla="*/ 0 h 1384574"/>
                  <a:gd name="connsiteX2" fmla="*/ 44516 w 44516"/>
                  <a:gd name="connsiteY2" fmla="*/ 48159 h 1384574"/>
                  <a:gd name="connsiteX3" fmla="*/ 44516 w 44516"/>
                  <a:gd name="connsiteY3" fmla="*/ 1384574 h 1384574"/>
                  <a:gd name="connsiteX4" fmla="*/ 20478 w 44516"/>
                  <a:gd name="connsiteY4" fmla="*/ 1286943 h 1384574"/>
                  <a:gd name="connsiteX5" fmla="*/ 7153 w 44516"/>
                  <a:gd name="connsiteY5" fmla="*/ 604837 h 1384574"/>
                  <a:gd name="connsiteX6" fmla="*/ 11 w 44516"/>
                  <a:gd name="connsiteY6" fmla="*/ 733425 h 1384574"/>
                  <a:gd name="connsiteX7" fmla="*/ 11916 w 44516"/>
                  <a:gd name="connsiteY7" fmla="*/ 378618 h 1384574"/>
                  <a:gd name="connsiteX8" fmla="*/ 8572 w 44516"/>
                  <a:gd name="connsiteY8" fmla="*/ 231515 h 1384574"/>
                  <a:gd name="connsiteX0" fmla="*/ 8572 w 44516"/>
                  <a:gd name="connsiteY0" fmla="*/ 231515 h 1384574"/>
                  <a:gd name="connsiteX1" fmla="*/ 16679 w 44516"/>
                  <a:gd name="connsiteY1" fmla="*/ 0 h 1384574"/>
                  <a:gd name="connsiteX2" fmla="*/ 44516 w 44516"/>
                  <a:gd name="connsiteY2" fmla="*/ 100546 h 1384574"/>
                  <a:gd name="connsiteX3" fmla="*/ 44516 w 44516"/>
                  <a:gd name="connsiteY3" fmla="*/ 1384574 h 1384574"/>
                  <a:gd name="connsiteX4" fmla="*/ 20478 w 44516"/>
                  <a:gd name="connsiteY4" fmla="*/ 1286943 h 1384574"/>
                  <a:gd name="connsiteX5" fmla="*/ 7153 w 44516"/>
                  <a:gd name="connsiteY5" fmla="*/ 604837 h 1384574"/>
                  <a:gd name="connsiteX6" fmla="*/ 11 w 44516"/>
                  <a:gd name="connsiteY6" fmla="*/ 733425 h 1384574"/>
                  <a:gd name="connsiteX7" fmla="*/ 11916 w 44516"/>
                  <a:gd name="connsiteY7" fmla="*/ 378618 h 1384574"/>
                  <a:gd name="connsiteX8" fmla="*/ 8572 w 44516"/>
                  <a:gd name="connsiteY8" fmla="*/ 231515 h 1384574"/>
                  <a:gd name="connsiteX0" fmla="*/ 8572 w 53700"/>
                  <a:gd name="connsiteY0" fmla="*/ 231515 h 1384574"/>
                  <a:gd name="connsiteX1" fmla="*/ 16679 w 53700"/>
                  <a:gd name="connsiteY1" fmla="*/ 0 h 1384574"/>
                  <a:gd name="connsiteX2" fmla="*/ 44516 w 53700"/>
                  <a:gd name="connsiteY2" fmla="*/ 100546 h 1384574"/>
                  <a:gd name="connsiteX3" fmla="*/ 44516 w 53700"/>
                  <a:gd name="connsiteY3" fmla="*/ 1384574 h 1384574"/>
                  <a:gd name="connsiteX4" fmla="*/ 20478 w 53700"/>
                  <a:gd name="connsiteY4" fmla="*/ 1286943 h 1384574"/>
                  <a:gd name="connsiteX5" fmla="*/ 7153 w 53700"/>
                  <a:gd name="connsiteY5" fmla="*/ 604837 h 1384574"/>
                  <a:gd name="connsiteX6" fmla="*/ 11 w 53700"/>
                  <a:gd name="connsiteY6" fmla="*/ 733425 h 1384574"/>
                  <a:gd name="connsiteX7" fmla="*/ 11916 w 53700"/>
                  <a:gd name="connsiteY7" fmla="*/ 378618 h 1384574"/>
                  <a:gd name="connsiteX8" fmla="*/ 8572 w 53700"/>
                  <a:gd name="connsiteY8" fmla="*/ 231515 h 1384574"/>
                  <a:gd name="connsiteX0" fmla="*/ 8572 w 44516"/>
                  <a:gd name="connsiteY0" fmla="*/ 241859 h 1394918"/>
                  <a:gd name="connsiteX1" fmla="*/ 16679 w 44516"/>
                  <a:gd name="connsiteY1" fmla="*/ 10344 h 1394918"/>
                  <a:gd name="connsiteX2" fmla="*/ 23822 w 44516"/>
                  <a:gd name="connsiteY2" fmla="*/ 60350 h 1394918"/>
                  <a:gd name="connsiteX3" fmla="*/ 44516 w 44516"/>
                  <a:gd name="connsiteY3" fmla="*/ 110890 h 1394918"/>
                  <a:gd name="connsiteX4" fmla="*/ 44516 w 44516"/>
                  <a:gd name="connsiteY4" fmla="*/ 1394918 h 1394918"/>
                  <a:gd name="connsiteX5" fmla="*/ 20478 w 44516"/>
                  <a:gd name="connsiteY5" fmla="*/ 1297287 h 1394918"/>
                  <a:gd name="connsiteX6" fmla="*/ 7153 w 44516"/>
                  <a:gd name="connsiteY6" fmla="*/ 615181 h 1394918"/>
                  <a:gd name="connsiteX7" fmla="*/ 11 w 44516"/>
                  <a:gd name="connsiteY7" fmla="*/ 743769 h 1394918"/>
                  <a:gd name="connsiteX8" fmla="*/ 11916 w 44516"/>
                  <a:gd name="connsiteY8" fmla="*/ 388962 h 1394918"/>
                  <a:gd name="connsiteX9" fmla="*/ 8572 w 44516"/>
                  <a:gd name="connsiteY9" fmla="*/ 241859 h 1394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4516" h="1394918">
                    <a:moveTo>
                      <a:pt x="8572" y="241859"/>
                    </a:moveTo>
                    <a:cubicBezTo>
                      <a:pt x="12862" y="217075"/>
                      <a:pt x="12389" y="35128"/>
                      <a:pt x="16679" y="10344"/>
                    </a:cubicBezTo>
                    <a:cubicBezTo>
                      <a:pt x="21205" y="-23479"/>
                      <a:pt x="19183" y="43592"/>
                      <a:pt x="23822" y="60350"/>
                    </a:cubicBezTo>
                    <a:cubicBezTo>
                      <a:pt x="28461" y="77108"/>
                      <a:pt x="43051" y="-115110"/>
                      <a:pt x="44516" y="110890"/>
                    </a:cubicBezTo>
                    <a:lnTo>
                      <a:pt x="44516" y="1394918"/>
                    </a:lnTo>
                    <a:lnTo>
                      <a:pt x="20478" y="1297287"/>
                    </a:lnTo>
                    <a:cubicBezTo>
                      <a:pt x="12267" y="1180428"/>
                      <a:pt x="8344" y="827201"/>
                      <a:pt x="7153" y="615181"/>
                    </a:cubicBezTo>
                    <a:cubicBezTo>
                      <a:pt x="6520" y="507847"/>
                      <a:pt x="568" y="848455"/>
                      <a:pt x="11" y="743769"/>
                    </a:cubicBezTo>
                    <a:cubicBezTo>
                      <a:pt x="-386" y="706066"/>
                      <a:pt x="10489" y="472614"/>
                      <a:pt x="11916" y="388962"/>
                    </a:cubicBezTo>
                    <a:cubicBezTo>
                      <a:pt x="13343" y="305310"/>
                      <a:pt x="7381" y="291865"/>
                      <a:pt x="8572" y="241859"/>
                    </a:cubicBezTo>
                    <a:close/>
                  </a:path>
                </a:pathLst>
              </a:custGeom>
              <a:pattFill prst="lgConfetti">
                <a:fgClr>
                  <a:schemeClr val="tx2">
                    <a:lumMod val="40000"/>
                    <a:lumOff val="60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716" name="Rechteck 5"/>
              <p:cNvSpPr/>
              <p:nvPr/>
            </p:nvSpPr>
            <p:spPr>
              <a:xfrm>
                <a:off x="1832200" y="1571283"/>
                <a:ext cx="44516" cy="1394918"/>
              </a:xfrm>
              <a:custGeom>
                <a:avLst/>
                <a:gdLst>
                  <a:gd name="connsiteX0" fmla="*/ 0 w 50232"/>
                  <a:gd name="connsiteY0" fmla="*/ 0 h 1336415"/>
                  <a:gd name="connsiteX1" fmla="*/ 50232 w 50232"/>
                  <a:gd name="connsiteY1" fmla="*/ 0 h 1336415"/>
                  <a:gd name="connsiteX2" fmla="*/ 50232 w 50232"/>
                  <a:gd name="connsiteY2" fmla="*/ 1336415 h 1336415"/>
                  <a:gd name="connsiteX3" fmla="*/ 0 w 50232"/>
                  <a:gd name="connsiteY3" fmla="*/ 1336415 h 1336415"/>
                  <a:gd name="connsiteX4" fmla="*/ 0 w 50232"/>
                  <a:gd name="connsiteY4" fmla="*/ 0 h 1336415"/>
                  <a:gd name="connsiteX0" fmla="*/ 0 w 50232"/>
                  <a:gd name="connsiteY0" fmla="*/ 0 h 1336415"/>
                  <a:gd name="connsiteX1" fmla="*/ 50232 w 50232"/>
                  <a:gd name="connsiteY1" fmla="*/ 0 h 1336415"/>
                  <a:gd name="connsiteX2" fmla="*/ 50232 w 50232"/>
                  <a:gd name="connsiteY2" fmla="*/ 1336415 h 1336415"/>
                  <a:gd name="connsiteX3" fmla="*/ 7144 w 50232"/>
                  <a:gd name="connsiteY3" fmla="*/ 1272121 h 1336415"/>
                  <a:gd name="connsiteX4" fmla="*/ 0 w 50232"/>
                  <a:gd name="connsiteY4" fmla="*/ 0 h 1336415"/>
                  <a:gd name="connsiteX0" fmla="*/ 3137 w 53369"/>
                  <a:gd name="connsiteY0" fmla="*/ 0 h 1336415"/>
                  <a:gd name="connsiteX1" fmla="*/ 53369 w 53369"/>
                  <a:gd name="connsiteY1" fmla="*/ 0 h 1336415"/>
                  <a:gd name="connsiteX2" fmla="*/ 53369 w 53369"/>
                  <a:gd name="connsiteY2" fmla="*/ 1336415 h 1336415"/>
                  <a:gd name="connsiteX3" fmla="*/ 10281 w 53369"/>
                  <a:gd name="connsiteY3" fmla="*/ 1272121 h 1336415"/>
                  <a:gd name="connsiteX4" fmla="*/ 6481 w 53369"/>
                  <a:gd name="connsiteY4" fmla="*/ 628116 h 1336415"/>
                  <a:gd name="connsiteX5" fmla="*/ 3137 w 53369"/>
                  <a:gd name="connsiteY5" fmla="*/ 0 h 1336415"/>
                  <a:gd name="connsiteX0" fmla="*/ 2863 w 53095"/>
                  <a:gd name="connsiteY0" fmla="*/ 0 h 1336415"/>
                  <a:gd name="connsiteX1" fmla="*/ 53095 w 53095"/>
                  <a:gd name="connsiteY1" fmla="*/ 0 h 1336415"/>
                  <a:gd name="connsiteX2" fmla="*/ 53095 w 53095"/>
                  <a:gd name="connsiteY2" fmla="*/ 1336415 h 1336415"/>
                  <a:gd name="connsiteX3" fmla="*/ 10007 w 53095"/>
                  <a:gd name="connsiteY3" fmla="*/ 1272121 h 1336415"/>
                  <a:gd name="connsiteX4" fmla="*/ 6207 w 53095"/>
                  <a:gd name="connsiteY4" fmla="*/ 628116 h 1336415"/>
                  <a:gd name="connsiteX5" fmla="*/ 6208 w 53095"/>
                  <a:gd name="connsiteY5" fmla="*/ 628116 h 1336415"/>
                  <a:gd name="connsiteX6" fmla="*/ 2863 w 53095"/>
                  <a:gd name="connsiteY6" fmla="*/ 0 h 1336415"/>
                  <a:gd name="connsiteX0" fmla="*/ 6567 w 56799"/>
                  <a:gd name="connsiteY0" fmla="*/ 0 h 1336415"/>
                  <a:gd name="connsiteX1" fmla="*/ 56799 w 56799"/>
                  <a:gd name="connsiteY1" fmla="*/ 0 h 1336415"/>
                  <a:gd name="connsiteX2" fmla="*/ 56799 w 56799"/>
                  <a:gd name="connsiteY2" fmla="*/ 1336415 h 1336415"/>
                  <a:gd name="connsiteX3" fmla="*/ 13711 w 56799"/>
                  <a:gd name="connsiteY3" fmla="*/ 1272121 h 1336415"/>
                  <a:gd name="connsiteX4" fmla="*/ 9911 w 56799"/>
                  <a:gd name="connsiteY4" fmla="*/ 628116 h 1336415"/>
                  <a:gd name="connsiteX5" fmla="*/ 387 w 56799"/>
                  <a:gd name="connsiteY5" fmla="*/ 628116 h 1336415"/>
                  <a:gd name="connsiteX6" fmla="*/ 6567 w 56799"/>
                  <a:gd name="connsiteY6" fmla="*/ 0 h 1336415"/>
                  <a:gd name="connsiteX0" fmla="*/ 20486 w 56430"/>
                  <a:gd name="connsiteY0" fmla="*/ 183356 h 1336415"/>
                  <a:gd name="connsiteX1" fmla="*/ 56430 w 56430"/>
                  <a:gd name="connsiteY1" fmla="*/ 0 h 1336415"/>
                  <a:gd name="connsiteX2" fmla="*/ 56430 w 56430"/>
                  <a:gd name="connsiteY2" fmla="*/ 1336415 h 1336415"/>
                  <a:gd name="connsiteX3" fmla="*/ 13342 w 56430"/>
                  <a:gd name="connsiteY3" fmla="*/ 1272121 h 1336415"/>
                  <a:gd name="connsiteX4" fmla="*/ 9542 w 56430"/>
                  <a:gd name="connsiteY4" fmla="*/ 628116 h 1336415"/>
                  <a:gd name="connsiteX5" fmla="*/ 18 w 56430"/>
                  <a:gd name="connsiteY5" fmla="*/ 628116 h 1336415"/>
                  <a:gd name="connsiteX6" fmla="*/ 20486 w 56430"/>
                  <a:gd name="connsiteY6" fmla="*/ 183356 h 1336415"/>
                  <a:gd name="connsiteX0" fmla="*/ 11716 w 47660"/>
                  <a:gd name="connsiteY0" fmla="*/ 183356 h 1336415"/>
                  <a:gd name="connsiteX1" fmla="*/ 47660 w 47660"/>
                  <a:gd name="connsiteY1" fmla="*/ 0 h 1336415"/>
                  <a:gd name="connsiteX2" fmla="*/ 47660 w 47660"/>
                  <a:gd name="connsiteY2" fmla="*/ 1336415 h 1336415"/>
                  <a:gd name="connsiteX3" fmla="*/ 4572 w 47660"/>
                  <a:gd name="connsiteY3" fmla="*/ 1272121 h 1336415"/>
                  <a:gd name="connsiteX4" fmla="*/ 772 w 47660"/>
                  <a:gd name="connsiteY4" fmla="*/ 628116 h 1336415"/>
                  <a:gd name="connsiteX5" fmla="*/ 3155 w 47660"/>
                  <a:gd name="connsiteY5" fmla="*/ 685266 h 1336415"/>
                  <a:gd name="connsiteX6" fmla="*/ 11716 w 47660"/>
                  <a:gd name="connsiteY6" fmla="*/ 183356 h 1336415"/>
                  <a:gd name="connsiteX0" fmla="*/ 11716 w 47660"/>
                  <a:gd name="connsiteY0" fmla="*/ 183356 h 1336415"/>
                  <a:gd name="connsiteX1" fmla="*/ 15060 w 47660"/>
                  <a:gd name="connsiteY1" fmla="*/ 30422 h 1336415"/>
                  <a:gd name="connsiteX2" fmla="*/ 47660 w 47660"/>
                  <a:gd name="connsiteY2" fmla="*/ 0 h 1336415"/>
                  <a:gd name="connsiteX3" fmla="*/ 47660 w 47660"/>
                  <a:gd name="connsiteY3" fmla="*/ 1336415 h 1336415"/>
                  <a:gd name="connsiteX4" fmla="*/ 4572 w 47660"/>
                  <a:gd name="connsiteY4" fmla="*/ 1272121 h 1336415"/>
                  <a:gd name="connsiteX5" fmla="*/ 772 w 47660"/>
                  <a:gd name="connsiteY5" fmla="*/ 628116 h 1336415"/>
                  <a:gd name="connsiteX6" fmla="*/ 3155 w 47660"/>
                  <a:gd name="connsiteY6" fmla="*/ 685266 h 1336415"/>
                  <a:gd name="connsiteX7" fmla="*/ 11716 w 47660"/>
                  <a:gd name="connsiteY7" fmla="*/ 183356 h 1336415"/>
                  <a:gd name="connsiteX0" fmla="*/ 9598 w 45542"/>
                  <a:gd name="connsiteY0" fmla="*/ 183356 h 1336415"/>
                  <a:gd name="connsiteX1" fmla="*/ 12942 w 45542"/>
                  <a:gd name="connsiteY1" fmla="*/ 30422 h 1336415"/>
                  <a:gd name="connsiteX2" fmla="*/ 45542 w 45542"/>
                  <a:gd name="connsiteY2" fmla="*/ 0 h 1336415"/>
                  <a:gd name="connsiteX3" fmla="*/ 45542 w 45542"/>
                  <a:gd name="connsiteY3" fmla="*/ 1336415 h 1336415"/>
                  <a:gd name="connsiteX4" fmla="*/ 2454 w 45542"/>
                  <a:gd name="connsiteY4" fmla="*/ 1272121 h 1336415"/>
                  <a:gd name="connsiteX5" fmla="*/ 8179 w 45542"/>
                  <a:gd name="connsiteY5" fmla="*/ 556678 h 1336415"/>
                  <a:gd name="connsiteX6" fmla="*/ 1037 w 45542"/>
                  <a:gd name="connsiteY6" fmla="*/ 685266 h 1336415"/>
                  <a:gd name="connsiteX7" fmla="*/ 9598 w 45542"/>
                  <a:gd name="connsiteY7" fmla="*/ 183356 h 1336415"/>
                  <a:gd name="connsiteX0" fmla="*/ 8674 w 44618"/>
                  <a:gd name="connsiteY0" fmla="*/ 183356 h 1336415"/>
                  <a:gd name="connsiteX1" fmla="*/ 12018 w 44618"/>
                  <a:gd name="connsiteY1" fmla="*/ 30422 h 1336415"/>
                  <a:gd name="connsiteX2" fmla="*/ 44618 w 44618"/>
                  <a:gd name="connsiteY2" fmla="*/ 0 h 1336415"/>
                  <a:gd name="connsiteX3" fmla="*/ 44618 w 44618"/>
                  <a:gd name="connsiteY3" fmla="*/ 1336415 h 1336415"/>
                  <a:gd name="connsiteX4" fmla="*/ 20580 w 44618"/>
                  <a:gd name="connsiteY4" fmla="*/ 1238784 h 1336415"/>
                  <a:gd name="connsiteX5" fmla="*/ 7255 w 44618"/>
                  <a:gd name="connsiteY5" fmla="*/ 556678 h 1336415"/>
                  <a:gd name="connsiteX6" fmla="*/ 113 w 44618"/>
                  <a:gd name="connsiteY6" fmla="*/ 685266 h 1336415"/>
                  <a:gd name="connsiteX7" fmla="*/ 8674 w 44618"/>
                  <a:gd name="connsiteY7" fmla="*/ 183356 h 1336415"/>
                  <a:gd name="connsiteX0" fmla="*/ 8572 w 44516"/>
                  <a:gd name="connsiteY0" fmla="*/ 183356 h 1336415"/>
                  <a:gd name="connsiteX1" fmla="*/ 11916 w 44516"/>
                  <a:gd name="connsiteY1" fmla="*/ 30422 h 1336415"/>
                  <a:gd name="connsiteX2" fmla="*/ 44516 w 44516"/>
                  <a:gd name="connsiteY2" fmla="*/ 0 h 1336415"/>
                  <a:gd name="connsiteX3" fmla="*/ 44516 w 44516"/>
                  <a:gd name="connsiteY3" fmla="*/ 1336415 h 1336415"/>
                  <a:gd name="connsiteX4" fmla="*/ 20478 w 44516"/>
                  <a:gd name="connsiteY4" fmla="*/ 1238784 h 1336415"/>
                  <a:gd name="connsiteX5" fmla="*/ 7153 w 44516"/>
                  <a:gd name="connsiteY5" fmla="*/ 556678 h 1336415"/>
                  <a:gd name="connsiteX6" fmla="*/ 11 w 44516"/>
                  <a:gd name="connsiteY6" fmla="*/ 685266 h 1336415"/>
                  <a:gd name="connsiteX7" fmla="*/ 11916 w 44516"/>
                  <a:gd name="connsiteY7" fmla="*/ 330459 h 1336415"/>
                  <a:gd name="connsiteX8" fmla="*/ 8572 w 44516"/>
                  <a:gd name="connsiteY8" fmla="*/ 183356 h 1336415"/>
                  <a:gd name="connsiteX0" fmla="*/ 8572 w 44516"/>
                  <a:gd name="connsiteY0" fmla="*/ 231515 h 1384574"/>
                  <a:gd name="connsiteX1" fmla="*/ 16679 w 44516"/>
                  <a:gd name="connsiteY1" fmla="*/ 0 h 1384574"/>
                  <a:gd name="connsiteX2" fmla="*/ 44516 w 44516"/>
                  <a:gd name="connsiteY2" fmla="*/ 48159 h 1384574"/>
                  <a:gd name="connsiteX3" fmla="*/ 44516 w 44516"/>
                  <a:gd name="connsiteY3" fmla="*/ 1384574 h 1384574"/>
                  <a:gd name="connsiteX4" fmla="*/ 20478 w 44516"/>
                  <a:gd name="connsiteY4" fmla="*/ 1286943 h 1384574"/>
                  <a:gd name="connsiteX5" fmla="*/ 7153 w 44516"/>
                  <a:gd name="connsiteY5" fmla="*/ 604837 h 1384574"/>
                  <a:gd name="connsiteX6" fmla="*/ 11 w 44516"/>
                  <a:gd name="connsiteY6" fmla="*/ 733425 h 1384574"/>
                  <a:gd name="connsiteX7" fmla="*/ 11916 w 44516"/>
                  <a:gd name="connsiteY7" fmla="*/ 378618 h 1384574"/>
                  <a:gd name="connsiteX8" fmla="*/ 8572 w 44516"/>
                  <a:gd name="connsiteY8" fmla="*/ 231515 h 1384574"/>
                  <a:gd name="connsiteX0" fmla="*/ 8572 w 44516"/>
                  <a:gd name="connsiteY0" fmla="*/ 231515 h 1384574"/>
                  <a:gd name="connsiteX1" fmla="*/ 16679 w 44516"/>
                  <a:gd name="connsiteY1" fmla="*/ 0 h 1384574"/>
                  <a:gd name="connsiteX2" fmla="*/ 44516 w 44516"/>
                  <a:gd name="connsiteY2" fmla="*/ 100546 h 1384574"/>
                  <a:gd name="connsiteX3" fmla="*/ 44516 w 44516"/>
                  <a:gd name="connsiteY3" fmla="*/ 1384574 h 1384574"/>
                  <a:gd name="connsiteX4" fmla="*/ 20478 w 44516"/>
                  <a:gd name="connsiteY4" fmla="*/ 1286943 h 1384574"/>
                  <a:gd name="connsiteX5" fmla="*/ 7153 w 44516"/>
                  <a:gd name="connsiteY5" fmla="*/ 604837 h 1384574"/>
                  <a:gd name="connsiteX6" fmla="*/ 11 w 44516"/>
                  <a:gd name="connsiteY6" fmla="*/ 733425 h 1384574"/>
                  <a:gd name="connsiteX7" fmla="*/ 11916 w 44516"/>
                  <a:gd name="connsiteY7" fmla="*/ 378618 h 1384574"/>
                  <a:gd name="connsiteX8" fmla="*/ 8572 w 44516"/>
                  <a:gd name="connsiteY8" fmla="*/ 231515 h 1384574"/>
                  <a:gd name="connsiteX0" fmla="*/ 8572 w 53700"/>
                  <a:gd name="connsiteY0" fmla="*/ 231515 h 1384574"/>
                  <a:gd name="connsiteX1" fmla="*/ 16679 w 53700"/>
                  <a:gd name="connsiteY1" fmla="*/ 0 h 1384574"/>
                  <a:gd name="connsiteX2" fmla="*/ 44516 w 53700"/>
                  <a:gd name="connsiteY2" fmla="*/ 100546 h 1384574"/>
                  <a:gd name="connsiteX3" fmla="*/ 44516 w 53700"/>
                  <a:gd name="connsiteY3" fmla="*/ 1384574 h 1384574"/>
                  <a:gd name="connsiteX4" fmla="*/ 20478 w 53700"/>
                  <a:gd name="connsiteY4" fmla="*/ 1286943 h 1384574"/>
                  <a:gd name="connsiteX5" fmla="*/ 7153 w 53700"/>
                  <a:gd name="connsiteY5" fmla="*/ 604837 h 1384574"/>
                  <a:gd name="connsiteX6" fmla="*/ 11 w 53700"/>
                  <a:gd name="connsiteY6" fmla="*/ 733425 h 1384574"/>
                  <a:gd name="connsiteX7" fmla="*/ 11916 w 53700"/>
                  <a:gd name="connsiteY7" fmla="*/ 378618 h 1384574"/>
                  <a:gd name="connsiteX8" fmla="*/ 8572 w 53700"/>
                  <a:gd name="connsiteY8" fmla="*/ 231515 h 1384574"/>
                  <a:gd name="connsiteX0" fmla="*/ 8572 w 44516"/>
                  <a:gd name="connsiteY0" fmla="*/ 241859 h 1394918"/>
                  <a:gd name="connsiteX1" fmla="*/ 16679 w 44516"/>
                  <a:gd name="connsiteY1" fmla="*/ 10344 h 1394918"/>
                  <a:gd name="connsiteX2" fmla="*/ 23822 w 44516"/>
                  <a:gd name="connsiteY2" fmla="*/ 60350 h 1394918"/>
                  <a:gd name="connsiteX3" fmla="*/ 44516 w 44516"/>
                  <a:gd name="connsiteY3" fmla="*/ 110890 h 1394918"/>
                  <a:gd name="connsiteX4" fmla="*/ 44516 w 44516"/>
                  <a:gd name="connsiteY4" fmla="*/ 1394918 h 1394918"/>
                  <a:gd name="connsiteX5" fmla="*/ 20478 w 44516"/>
                  <a:gd name="connsiteY5" fmla="*/ 1297287 h 1394918"/>
                  <a:gd name="connsiteX6" fmla="*/ 7153 w 44516"/>
                  <a:gd name="connsiteY6" fmla="*/ 615181 h 1394918"/>
                  <a:gd name="connsiteX7" fmla="*/ 11 w 44516"/>
                  <a:gd name="connsiteY7" fmla="*/ 743769 h 1394918"/>
                  <a:gd name="connsiteX8" fmla="*/ 11916 w 44516"/>
                  <a:gd name="connsiteY8" fmla="*/ 388962 h 1394918"/>
                  <a:gd name="connsiteX9" fmla="*/ 8572 w 44516"/>
                  <a:gd name="connsiteY9" fmla="*/ 241859 h 1394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4516" h="1394918">
                    <a:moveTo>
                      <a:pt x="8572" y="241859"/>
                    </a:moveTo>
                    <a:cubicBezTo>
                      <a:pt x="12862" y="217075"/>
                      <a:pt x="12389" y="35128"/>
                      <a:pt x="16679" y="10344"/>
                    </a:cubicBezTo>
                    <a:cubicBezTo>
                      <a:pt x="21205" y="-23479"/>
                      <a:pt x="19183" y="43592"/>
                      <a:pt x="23822" y="60350"/>
                    </a:cubicBezTo>
                    <a:cubicBezTo>
                      <a:pt x="28461" y="77108"/>
                      <a:pt x="43051" y="-115110"/>
                      <a:pt x="44516" y="110890"/>
                    </a:cubicBezTo>
                    <a:lnTo>
                      <a:pt x="44516" y="1394918"/>
                    </a:lnTo>
                    <a:lnTo>
                      <a:pt x="20478" y="1297287"/>
                    </a:lnTo>
                    <a:cubicBezTo>
                      <a:pt x="12267" y="1180428"/>
                      <a:pt x="8344" y="827201"/>
                      <a:pt x="7153" y="615181"/>
                    </a:cubicBezTo>
                    <a:cubicBezTo>
                      <a:pt x="6520" y="507847"/>
                      <a:pt x="568" y="848455"/>
                      <a:pt x="11" y="743769"/>
                    </a:cubicBezTo>
                    <a:cubicBezTo>
                      <a:pt x="-386" y="706066"/>
                      <a:pt x="10489" y="472614"/>
                      <a:pt x="11916" y="388962"/>
                    </a:cubicBezTo>
                    <a:cubicBezTo>
                      <a:pt x="13343" y="305310"/>
                      <a:pt x="7381" y="291865"/>
                      <a:pt x="8572" y="241859"/>
                    </a:cubicBezTo>
                    <a:close/>
                  </a:path>
                </a:pathLst>
              </a:custGeom>
              <a:pattFill prst="lgConfetti">
                <a:fgClr>
                  <a:schemeClr val="tx2">
                    <a:lumMod val="40000"/>
                    <a:lumOff val="60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717" name="Rechteck 5"/>
              <p:cNvSpPr/>
              <p:nvPr/>
            </p:nvSpPr>
            <p:spPr>
              <a:xfrm>
                <a:off x="2176165" y="1581859"/>
                <a:ext cx="44516" cy="1394918"/>
              </a:xfrm>
              <a:custGeom>
                <a:avLst/>
                <a:gdLst>
                  <a:gd name="connsiteX0" fmla="*/ 0 w 50232"/>
                  <a:gd name="connsiteY0" fmla="*/ 0 h 1336415"/>
                  <a:gd name="connsiteX1" fmla="*/ 50232 w 50232"/>
                  <a:gd name="connsiteY1" fmla="*/ 0 h 1336415"/>
                  <a:gd name="connsiteX2" fmla="*/ 50232 w 50232"/>
                  <a:gd name="connsiteY2" fmla="*/ 1336415 h 1336415"/>
                  <a:gd name="connsiteX3" fmla="*/ 0 w 50232"/>
                  <a:gd name="connsiteY3" fmla="*/ 1336415 h 1336415"/>
                  <a:gd name="connsiteX4" fmla="*/ 0 w 50232"/>
                  <a:gd name="connsiteY4" fmla="*/ 0 h 1336415"/>
                  <a:gd name="connsiteX0" fmla="*/ 0 w 50232"/>
                  <a:gd name="connsiteY0" fmla="*/ 0 h 1336415"/>
                  <a:gd name="connsiteX1" fmla="*/ 50232 w 50232"/>
                  <a:gd name="connsiteY1" fmla="*/ 0 h 1336415"/>
                  <a:gd name="connsiteX2" fmla="*/ 50232 w 50232"/>
                  <a:gd name="connsiteY2" fmla="*/ 1336415 h 1336415"/>
                  <a:gd name="connsiteX3" fmla="*/ 7144 w 50232"/>
                  <a:gd name="connsiteY3" fmla="*/ 1272121 h 1336415"/>
                  <a:gd name="connsiteX4" fmla="*/ 0 w 50232"/>
                  <a:gd name="connsiteY4" fmla="*/ 0 h 1336415"/>
                  <a:gd name="connsiteX0" fmla="*/ 3137 w 53369"/>
                  <a:gd name="connsiteY0" fmla="*/ 0 h 1336415"/>
                  <a:gd name="connsiteX1" fmla="*/ 53369 w 53369"/>
                  <a:gd name="connsiteY1" fmla="*/ 0 h 1336415"/>
                  <a:gd name="connsiteX2" fmla="*/ 53369 w 53369"/>
                  <a:gd name="connsiteY2" fmla="*/ 1336415 h 1336415"/>
                  <a:gd name="connsiteX3" fmla="*/ 10281 w 53369"/>
                  <a:gd name="connsiteY3" fmla="*/ 1272121 h 1336415"/>
                  <a:gd name="connsiteX4" fmla="*/ 6481 w 53369"/>
                  <a:gd name="connsiteY4" fmla="*/ 628116 h 1336415"/>
                  <a:gd name="connsiteX5" fmla="*/ 3137 w 53369"/>
                  <a:gd name="connsiteY5" fmla="*/ 0 h 1336415"/>
                  <a:gd name="connsiteX0" fmla="*/ 2863 w 53095"/>
                  <a:gd name="connsiteY0" fmla="*/ 0 h 1336415"/>
                  <a:gd name="connsiteX1" fmla="*/ 53095 w 53095"/>
                  <a:gd name="connsiteY1" fmla="*/ 0 h 1336415"/>
                  <a:gd name="connsiteX2" fmla="*/ 53095 w 53095"/>
                  <a:gd name="connsiteY2" fmla="*/ 1336415 h 1336415"/>
                  <a:gd name="connsiteX3" fmla="*/ 10007 w 53095"/>
                  <a:gd name="connsiteY3" fmla="*/ 1272121 h 1336415"/>
                  <a:gd name="connsiteX4" fmla="*/ 6207 w 53095"/>
                  <a:gd name="connsiteY4" fmla="*/ 628116 h 1336415"/>
                  <a:gd name="connsiteX5" fmla="*/ 6208 w 53095"/>
                  <a:gd name="connsiteY5" fmla="*/ 628116 h 1336415"/>
                  <a:gd name="connsiteX6" fmla="*/ 2863 w 53095"/>
                  <a:gd name="connsiteY6" fmla="*/ 0 h 1336415"/>
                  <a:gd name="connsiteX0" fmla="*/ 6567 w 56799"/>
                  <a:gd name="connsiteY0" fmla="*/ 0 h 1336415"/>
                  <a:gd name="connsiteX1" fmla="*/ 56799 w 56799"/>
                  <a:gd name="connsiteY1" fmla="*/ 0 h 1336415"/>
                  <a:gd name="connsiteX2" fmla="*/ 56799 w 56799"/>
                  <a:gd name="connsiteY2" fmla="*/ 1336415 h 1336415"/>
                  <a:gd name="connsiteX3" fmla="*/ 13711 w 56799"/>
                  <a:gd name="connsiteY3" fmla="*/ 1272121 h 1336415"/>
                  <a:gd name="connsiteX4" fmla="*/ 9911 w 56799"/>
                  <a:gd name="connsiteY4" fmla="*/ 628116 h 1336415"/>
                  <a:gd name="connsiteX5" fmla="*/ 387 w 56799"/>
                  <a:gd name="connsiteY5" fmla="*/ 628116 h 1336415"/>
                  <a:gd name="connsiteX6" fmla="*/ 6567 w 56799"/>
                  <a:gd name="connsiteY6" fmla="*/ 0 h 1336415"/>
                  <a:gd name="connsiteX0" fmla="*/ 20486 w 56430"/>
                  <a:gd name="connsiteY0" fmla="*/ 183356 h 1336415"/>
                  <a:gd name="connsiteX1" fmla="*/ 56430 w 56430"/>
                  <a:gd name="connsiteY1" fmla="*/ 0 h 1336415"/>
                  <a:gd name="connsiteX2" fmla="*/ 56430 w 56430"/>
                  <a:gd name="connsiteY2" fmla="*/ 1336415 h 1336415"/>
                  <a:gd name="connsiteX3" fmla="*/ 13342 w 56430"/>
                  <a:gd name="connsiteY3" fmla="*/ 1272121 h 1336415"/>
                  <a:gd name="connsiteX4" fmla="*/ 9542 w 56430"/>
                  <a:gd name="connsiteY4" fmla="*/ 628116 h 1336415"/>
                  <a:gd name="connsiteX5" fmla="*/ 18 w 56430"/>
                  <a:gd name="connsiteY5" fmla="*/ 628116 h 1336415"/>
                  <a:gd name="connsiteX6" fmla="*/ 20486 w 56430"/>
                  <a:gd name="connsiteY6" fmla="*/ 183356 h 1336415"/>
                  <a:gd name="connsiteX0" fmla="*/ 11716 w 47660"/>
                  <a:gd name="connsiteY0" fmla="*/ 183356 h 1336415"/>
                  <a:gd name="connsiteX1" fmla="*/ 47660 w 47660"/>
                  <a:gd name="connsiteY1" fmla="*/ 0 h 1336415"/>
                  <a:gd name="connsiteX2" fmla="*/ 47660 w 47660"/>
                  <a:gd name="connsiteY2" fmla="*/ 1336415 h 1336415"/>
                  <a:gd name="connsiteX3" fmla="*/ 4572 w 47660"/>
                  <a:gd name="connsiteY3" fmla="*/ 1272121 h 1336415"/>
                  <a:gd name="connsiteX4" fmla="*/ 772 w 47660"/>
                  <a:gd name="connsiteY4" fmla="*/ 628116 h 1336415"/>
                  <a:gd name="connsiteX5" fmla="*/ 3155 w 47660"/>
                  <a:gd name="connsiteY5" fmla="*/ 685266 h 1336415"/>
                  <a:gd name="connsiteX6" fmla="*/ 11716 w 47660"/>
                  <a:gd name="connsiteY6" fmla="*/ 183356 h 1336415"/>
                  <a:gd name="connsiteX0" fmla="*/ 11716 w 47660"/>
                  <a:gd name="connsiteY0" fmla="*/ 183356 h 1336415"/>
                  <a:gd name="connsiteX1" fmla="*/ 15060 w 47660"/>
                  <a:gd name="connsiteY1" fmla="*/ 30422 h 1336415"/>
                  <a:gd name="connsiteX2" fmla="*/ 47660 w 47660"/>
                  <a:gd name="connsiteY2" fmla="*/ 0 h 1336415"/>
                  <a:gd name="connsiteX3" fmla="*/ 47660 w 47660"/>
                  <a:gd name="connsiteY3" fmla="*/ 1336415 h 1336415"/>
                  <a:gd name="connsiteX4" fmla="*/ 4572 w 47660"/>
                  <a:gd name="connsiteY4" fmla="*/ 1272121 h 1336415"/>
                  <a:gd name="connsiteX5" fmla="*/ 772 w 47660"/>
                  <a:gd name="connsiteY5" fmla="*/ 628116 h 1336415"/>
                  <a:gd name="connsiteX6" fmla="*/ 3155 w 47660"/>
                  <a:gd name="connsiteY6" fmla="*/ 685266 h 1336415"/>
                  <a:gd name="connsiteX7" fmla="*/ 11716 w 47660"/>
                  <a:gd name="connsiteY7" fmla="*/ 183356 h 1336415"/>
                  <a:gd name="connsiteX0" fmla="*/ 9598 w 45542"/>
                  <a:gd name="connsiteY0" fmla="*/ 183356 h 1336415"/>
                  <a:gd name="connsiteX1" fmla="*/ 12942 w 45542"/>
                  <a:gd name="connsiteY1" fmla="*/ 30422 h 1336415"/>
                  <a:gd name="connsiteX2" fmla="*/ 45542 w 45542"/>
                  <a:gd name="connsiteY2" fmla="*/ 0 h 1336415"/>
                  <a:gd name="connsiteX3" fmla="*/ 45542 w 45542"/>
                  <a:gd name="connsiteY3" fmla="*/ 1336415 h 1336415"/>
                  <a:gd name="connsiteX4" fmla="*/ 2454 w 45542"/>
                  <a:gd name="connsiteY4" fmla="*/ 1272121 h 1336415"/>
                  <a:gd name="connsiteX5" fmla="*/ 8179 w 45542"/>
                  <a:gd name="connsiteY5" fmla="*/ 556678 h 1336415"/>
                  <a:gd name="connsiteX6" fmla="*/ 1037 w 45542"/>
                  <a:gd name="connsiteY6" fmla="*/ 685266 h 1336415"/>
                  <a:gd name="connsiteX7" fmla="*/ 9598 w 45542"/>
                  <a:gd name="connsiteY7" fmla="*/ 183356 h 1336415"/>
                  <a:gd name="connsiteX0" fmla="*/ 8674 w 44618"/>
                  <a:gd name="connsiteY0" fmla="*/ 183356 h 1336415"/>
                  <a:gd name="connsiteX1" fmla="*/ 12018 w 44618"/>
                  <a:gd name="connsiteY1" fmla="*/ 30422 h 1336415"/>
                  <a:gd name="connsiteX2" fmla="*/ 44618 w 44618"/>
                  <a:gd name="connsiteY2" fmla="*/ 0 h 1336415"/>
                  <a:gd name="connsiteX3" fmla="*/ 44618 w 44618"/>
                  <a:gd name="connsiteY3" fmla="*/ 1336415 h 1336415"/>
                  <a:gd name="connsiteX4" fmla="*/ 20580 w 44618"/>
                  <a:gd name="connsiteY4" fmla="*/ 1238784 h 1336415"/>
                  <a:gd name="connsiteX5" fmla="*/ 7255 w 44618"/>
                  <a:gd name="connsiteY5" fmla="*/ 556678 h 1336415"/>
                  <a:gd name="connsiteX6" fmla="*/ 113 w 44618"/>
                  <a:gd name="connsiteY6" fmla="*/ 685266 h 1336415"/>
                  <a:gd name="connsiteX7" fmla="*/ 8674 w 44618"/>
                  <a:gd name="connsiteY7" fmla="*/ 183356 h 1336415"/>
                  <a:gd name="connsiteX0" fmla="*/ 8572 w 44516"/>
                  <a:gd name="connsiteY0" fmla="*/ 183356 h 1336415"/>
                  <a:gd name="connsiteX1" fmla="*/ 11916 w 44516"/>
                  <a:gd name="connsiteY1" fmla="*/ 30422 h 1336415"/>
                  <a:gd name="connsiteX2" fmla="*/ 44516 w 44516"/>
                  <a:gd name="connsiteY2" fmla="*/ 0 h 1336415"/>
                  <a:gd name="connsiteX3" fmla="*/ 44516 w 44516"/>
                  <a:gd name="connsiteY3" fmla="*/ 1336415 h 1336415"/>
                  <a:gd name="connsiteX4" fmla="*/ 20478 w 44516"/>
                  <a:gd name="connsiteY4" fmla="*/ 1238784 h 1336415"/>
                  <a:gd name="connsiteX5" fmla="*/ 7153 w 44516"/>
                  <a:gd name="connsiteY5" fmla="*/ 556678 h 1336415"/>
                  <a:gd name="connsiteX6" fmla="*/ 11 w 44516"/>
                  <a:gd name="connsiteY6" fmla="*/ 685266 h 1336415"/>
                  <a:gd name="connsiteX7" fmla="*/ 11916 w 44516"/>
                  <a:gd name="connsiteY7" fmla="*/ 330459 h 1336415"/>
                  <a:gd name="connsiteX8" fmla="*/ 8572 w 44516"/>
                  <a:gd name="connsiteY8" fmla="*/ 183356 h 1336415"/>
                  <a:gd name="connsiteX0" fmla="*/ 8572 w 44516"/>
                  <a:gd name="connsiteY0" fmla="*/ 231515 h 1384574"/>
                  <a:gd name="connsiteX1" fmla="*/ 16679 w 44516"/>
                  <a:gd name="connsiteY1" fmla="*/ 0 h 1384574"/>
                  <a:gd name="connsiteX2" fmla="*/ 44516 w 44516"/>
                  <a:gd name="connsiteY2" fmla="*/ 48159 h 1384574"/>
                  <a:gd name="connsiteX3" fmla="*/ 44516 w 44516"/>
                  <a:gd name="connsiteY3" fmla="*/ 1384574 h 1384574"/>
                  <a:gd name="connsiteX4" fmla="*/ 20478 w 44516"/>
                  <a:gd name="connsiteY4" fmla="*/ 1286943 h 1384574"/>
                  <a:gd name="connsiteX5" fmla="*/ 7153 w 44516"/>
                  <a:gd name="connsiteY5" fmla="*/ 604837 h 1384574"/>
                  <a:gd name="connsiteX6" fmla="*/ 11 w 44516"/>
                  <a:gd name="connsiteY6" fmla="*/ 733425 h 1384574"/>
                  <a:gd name="connsiteX7" fmla="*/ 11916 w 44516"/>
                  <a:gd name="connsiteY7" fmla="*/ 378618 h 1384574"/>
                  <a:gd name="connsiteX8" fmla="*/ 8572 w 44516"/>
                  <a:gd name="connsiteY8" fmla="*/ 231515 h 1384574"/>
                  <a:gd name="connsiteX0" fmla="*/ 8572 w 44516"/>
                  <a:gd name="connsiteY0" fmla="*/ 231515 h 1384574"/>
                  <a:gd name="connsiteX1" fmla="*/ 16679 w 44516"/>
                  <a:gd name="connsiteY1" fmla="*/ 0 h 1384574"/>
                  <a:gd name="connsiteX2" fmla="*/ 44516 w 44516"/>
                  <a:gd name="connsiteY2" fmla="*/ 100546 h 1384574"/>
                  <a:gd name="connsiteX3" fmla="*/ 44516 w 44516"/>
                  <a:gd name="connsiteY3" fmla="*/ 1384574 h 1384574"/>
                  <a:gd name="connsiteX4" fmla="*/ 20478 w 44516"/>
                  <a:gd name="connsiteY4" fmla="*/ 1286943 h 1384574"/>
                  <a:gd name="connsiteX5" fmla="*/ 7153 w 44516"/>
                  <a:gd name="connsiteY5" fmla="*/ 604837 h 1384574"/>
                  <a:gd name="connsiteX6" fmla="*/ 11 w 44516"/>
                  <a:gd name="connsiteY6" fmla="*/ 733425 h 1384574"/>
                  <a:gd name="connsiteX7" fmla="*/ 11916 w 44516"/>
                  <a:gd name="connsiteY7" fmla="*/ 378618 h 1384574"/>
                  <a:gd name="connsiteX8" fmla="*/ 8572 w 44516"/>
                  <a:gd name="connsiteY8" fmla="*/ 231515 h 1384574"/>
                  <a:gd name="connsiteX0" fmla="*/ 8572 w 53700"/>
                  <a:gd name="connsiteY0" fmla="*/ 231515 h 1384574"/>
                  <a:gd name="connsiteX1" fmla="*/ 16679 w 53700"/>
                  <a:gd name="connsiteY1" fmla="*/ 0 h 1384574"/>
                  <a:gd name="connsiteX2" fmla="*/ 44516 w 53700"/>
                  <a:gd name="connsiteY2" fmla="*/ 100546 h 1384574"/>
                  <a:gd name="connsiteX3" fmla="*/ 44516 w 53700"/>
                  <a:gd name="connsiteY3" fmla="*/ 1384574 h 1384574"/>
                  <a:gd name="connsiteX4" fmla="*/ 20478 w 53700"/>
                  <a:gd name="connsiteY4" fmla="*/ 1286943 h 1384574"/>
                  <a:gd name="connsiteX5" fmla="*/ 7153 w 53700"/>
                  <a:gd name="connsiteY5" fmla="*/ 604837 h 1384574"/>
                  <a:gd name="connsiteX6" fmla="*/ 11 w 53700"/>
                  <a:gd name="connsiteY6" fmla="*/ 733425 h 1384574"/>
                  <a:gd name="connsiteX7" fmla="*/ 11916 w 53700"/>
                  <a:gd name="connsiteY7" fmla="*/ 378618 h 1384574"/>
                  <a:gd name="connsiteX8" fmla="*/ 8572 w 53700"/>
                  <a:gd name="connsiteY8" fmla="*/ 231515 h 1384574"/>
                  <a:gd name="connsiteX0" fmla="*/ 8572 w 44516"/>
                  <a:gd name="connsiteY0" fmla="*/ 241859 h 1394918"/>
                  <a:gd name="connsiteX1" fmla="*/ 16679 w 44516"/>
                  <a:gd name="connsiteY1" fmla="*/ 10344 h 1394918"/>
                  <a:gd name="connsiteX2" fmla="*/ 23822 w 44516"/>
                  <a:gd name="connsiteY2" fmla="*/ 60350 h 1394918"/>
                  <a:gd name="connsiteX3" fmla="*/ 44516 w 44516"/>
                  <a:gd name="connsiteY3" fmla="*/ 110890 h 1394918"/>
                  <a:gd name="connsiteX4" fmla="*/ 44516 w 44516"/>
                  <a:gd name="connsiteY4" fmla="*/ 1394918 h 1394918"/>
                  <a:gd name="connsiteX5" fmla="*/ 20478 w 44516"/>
                  <a:gd name="connsiteY5" fmla="*/ 1297287 h 1394918"/>
                  <a:gd name="connsiteX6" fmla="*/ 7153 w 44516"/>
                  <a:gd name="connsiteY6" fmla="*/ 615181 h 1394918"/>
                  <a:gd name="connsiteX7" fmla="*/ 11 w 44516"/>
                  <a:gd name="connsiteY7" fmla="*/ 743769 h 1394918"/>
                  <a:gd name="connsiteX8" fmla="*/ 11916 w 44516"/>
                  <a:gd name="connsiteY8" fmla="*/ 388962 h 1394918"/>
                  <a:gd name="connsiteX9" fmla="*/ 8572 w 44516"/>
                  <a:gd name="connsiteY9" fmla="*/ 241859 h 1394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4516" h="1394918">
                    <a:moveTo>
                      <a:pt x="8572" y="241859"/>
                    </a:moveTo>
                    <a:cubicBezTo>
                      <a:pt x="12862" y="217075"/>
                      <a:pt x="12389" y="35128"/>
                      <a:pt x="16679" y="10344"/>
                    </a:cubicBezTo>
                    <a:cubicBezTo>
                      <a:pt x="21205" y="-23479"/>
                      <a:pt x="19183" y="43592"/>
                      <a:pt x="23822" y="60350"/>
                    </a:cubicBezTo>
                    <a:cubicBezTo>
                      <a:pt x="28461" y="77108"/>
                      <a:pt x="43051" y="-115110"/>
                      <a:pt x="44516" y="110890"/>
                    </a:cubicBezTo>
                    <a:lnTo>
                      <a:pt x="44516" y="1394918"/>
                    </a:lnTo>
                    <a:lnTo>
                      <a:pt x="20478" y="1297287"/>
                    </a:lnTo>
                    <a:cubicBezTo>
                      <a:pt x="12267" y="1180428"/>
                      <a:pt x="8344" y="827201"/>
                      <a:pt x="7153" y="615181"/>
                    </a:cubicBezTo>
                    <a:cubicBezTo>
                      <a:pt x="6520" y="507847"/>
                      <a:pt x="568" y="848455"/>
                      <a:pt x="11" y="743769"/>
                    </a:cubicBezTo>
                    <a:cubicBezTo>
                      <a:pt x="-386" y="706066"/>
                      <a:pt x="10489" y="472614"/>
                      <a:pt x="11916" y="388962"/>
                    </a:cubicBezTo>
                    <a:cubicBezTo>
                      <a:pt x="13343" y="305310"/>
                      <a:pt x="7381" y="291865"/>
                      <a:pt x="8572" y="241859"/>
                    </a:cubicBezTo>
                    <a:close/>
                  </a:path>
                </a:pathLst>
              </a:custGeom>
              <a:pattFill prst="lgConfetti">
                <a:fgClr>
                  <a:schemeClr val="tx2">
                    <a:lumMod val="40000"/>
                    <a:lumOff val="60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718" name="Rechteck 5"/>
              <p:cNvSpPr/>
              <p:nvPr/>
            </p:nvSpPr>
            <p:spPr>
              <a:xfrm>
                <a:off x="2220681" y="1581859"/>
                <a:ext cx="44516" cy="1394918"/>
              </a:xfrm>
              <a:custGeom>
                <a:avLst/>
                <a:gdLst>
                  <a:gd name="connsiteX0" fmla="*/ 0 w 50232"/>
                  <a:gd name="connsiteY0" fmla="*/ 0 h 1336415"/>
                  <a:gd name="connsiteX1" fmla="*/ 50232 w 50232"/>
                  <a:gd name="connsiteY1" fmla="*/ 0 h 1336415"/>
                  <a:gd name="connsiteX2" fmla="*/ 50232 w 50232"/>
                  <a:gd name="connsiteY2" fmla="*/ 1336415 h 1336415"/>
                  <a:gd name="connsiteX3" fmla="*/ 0 w 50232"/>
                  <a:gd name="connsiteY3" fmla="*/ 1336415 h 1336415"/>
                  <a:gd name="connsiteX4" fmla="*/ 0 w 50232"/>
                  <a:gd name="connsiteY4" fmla="*/ 0 h 1336415"/>
                  <a:gd name="connsiteX0" fmla="*/ 0 w 50232"/>
                  <a:gd name="connsiteY0" fmla="*/ 0 h 1336415"/>
                  <a:gd name="connsiteX1" fmla="*/ 50232 w 50232"/>
                  <a:gd name="connsiteY1" fmla="*/ 0 h 1336415"/>
                  <a:gd name="connsiteX2" fmla="*/ 50232 w 50232"/>
                  <a:gd name="connsiteY2" fmla="*/ 1336415 h 1336415"/>
                  <a:gd name="connsiteX3" fmla="*/ 7144 w 50232"/>
                  <a:gd name="connsiteY3" fmla="*/ 1272121 h 1336415"/>
                  <a:gd name="connsiteX4" fmla="*/ 0 w 50232"/>
                  <a:gd name="connsiteY4" fmla="*/ 0 h 1336415"/>
                  <a:gd name="connsiteX0" fmla="*/ 3137 w 53369"/>
                  <a:gd name="connsiteY0" fmla="*/ 0 h 1336415"/>
                  <a:gd name="connsiteX1" fmla="*/ 53369 w 53369"/>
                  <a:gd name="connsiteY1" fmla="*/ 0 h 1336415"/>
                  <a:gd name="connsiteX2" fmla="*/ 53369 w 53369"/>
                  <a:gd name="connsiteY2" fmla="*/ 1336415 h 1336415"/>
                  <a:gd name="connsiteX3" fmla="*/ 10281 w 53369"/>
                  <a:gd name="connsiteY3" fmla="*/ 1272121 h 1336415"/>
                  <a:gd name="connsiteX4" fmla="*/ 6481 w 53369"/>
                  <a:gd name="connsiteY4" fmla="*/ 628116 h 1336415"/>
                  <a:gd name="connsiteX5" fmla="*/ 3137 w 53369"/>
                  <a:gd name="connsiteY5" fmla="*/ 0 h 1336415"/>
                  <a:gd name="connsiteX0" fmla="*/ 2863 w 53095"/>
                  <a:gd name="connsiteY0" fmla="*/ 0 h 1336415"/>
                  <a:gd name="connsiteX1" fmla="*/ 53095 w 53095"/>
                  <a:gd name="connsiteY1" fmla="*/ 0 h 1336415"/>
                  <a:gd name="connsiteX2" fmla="*/ 53095 w 53095"/>
                  <a:gd name="connsiteY2" fmla="*/ 1336415 h 1336415"/>
                  <a:gd name="connsiteX3" fmla="*/ 10007 w 53095"/>
                  <a:gd name="connsiteY3" fmla="*/ 1272121 h 1336415"/>
                  <a:gd name="connsiteX4" fmla="*/ 6207 w 53095"/>
                  <a:gd name="connsiteY4" fmla="*/ 628116 h 1336415"/>
                  <a:gd name="connsiteX5" fmla="*/ 6208 w 53095"/>
                  <a:gd name="connsiteY5" fmla="*/ 628116 h 1336415"/>
                  <a:gd name="connsiteX6" fmla="*/ 2863 w 53095"/>
                  <a:gd name="connsiteY6" fmla="*/ 0 h 1336415"/>
                  <a:gd name="connsiteX0" fmla="*/ 6567 w 56799"/>
                  <a:gd name="connsiteY0" fmla="*/ 0 h 1336415"/>
                  <a:gd name="connsiteX1" fmla="*/ 56799 w 56799"/>
                  <a:gd name="connsiteY1" fmla="*/ 0 h 1336415"/>
                  <a:gd name="connsiteX2" fmla="*/ 56799 w 56799"/>
                  <a:gd name="connsiteY2" fmla="*/ 1336415 h 1336415"/>
                  <a:gd name="connsiteX3" fmla="*/ 13711 w 56799"/>
                  <a:gd name="connsiteY3" fmla="*/ 1272121 h 1336415"/>
                  <a:gd name="connsiteX4" fmla="*/ 9911 w 56799"/>
                  <a:gd name="connsiteY4" fmla="*/ 628116 h 1336415"/>
                  <a:gd name="connsiteX5" fmla="*/ 387 w 56799"/>
                  <a:gd name="connsiteY5" fmla="*/ 628116 h 1336415"/>
                  <a:gd name="connsiteX6" fmla="*/ 6567 w 56799"/>
                  <a:gd name="connsiteY6" fmla="*/ 0 h 1336415"/>
                  <a:gd name="connsiteX0" fmla="*/ 20486 w 56430"/>
                  <a:gd name="connsiteY0" fmla="*/ 183356 h 1336415"/>
                  <a:gd name="connsiteX1" fmla="*/ 56430 w 56430"/>
                  <a:gd name="connsiteY1" fmla="*/ 0 h 1336415"/>
                  <a:gd name="connsiteX2" fmla="*/ 56430 w 56430"/>
                  <a:gd name="connsiteY2" fmla="*/ 1336415 h 1336415"/>
                  <a:gd name="connsiteX3" fmla="*/ 13342 w 56430"/>
                  <a:gd name="connsiteY3" fmla="*/ 1272121 h 1336415"/>
                  <a:gd name="connsiteX4" fmla="*/ 9542 w 56430"/>
                  <a:gd name="connsiteY4" fmla="*/ 628116 h 1336415"/>
                  <a:gd name="connsiteX5" fmla="*/ 18 w 56430"/>
                  <a:gd name="connsiteY5" fmla="*/ 628116 h 1336415"/>
                  <a:gd name="connsiteX6" fmla="*/ 20486 w 56430"/>
                  <a:gd name="connsiteY6" fmla="*/ 183356 h 1336415"/>
                  <a:gd name="connsiteX0" fmla="*/ 11716 w 47660"/>
                  <a:gd name="connsiteY0" fmla="*/ 183356 h 1336415"/>
                  <a:gd name="connsiteX1" fmla="*/ 47660 w 47660"/>
                  <a:gd name="connsiteY1" fmla="*/ 0 h 1336415"/>
                  <a:gd name="connsiteX2" fmla="*/ 47660 w 47660"/>
                  <a:gd name="connsiteY2" fmla="*/ 1336415 h 1336415"/>
                  <a:gd name="connsiteX3" fmla="*/ 4572 w 47660"/>
                  <a:gd name="connsiteY3" fmla="*/ 1272121 h 1336415"/>
                  <a:gd name="connsiteX4" fmla="*/ 772 w 47660"/>
                  <a:gd name="connsiteY4" fmla="*/ 628116 h 1336415"/>
                  <a:gd name="connsiteX5" fmla="*/ 3155 w 47660"/>
                  <a:gd name="connsiteY5" fmla="*/ 685266 h 1336415"/>
                  <a:gd name="connsiteX6" fmla="*/ 11716 w 47660"/>
                  <a:gd name="connsiteY6" fmla="*/ 183356 h 1336415"/>
                  <a:gd name="connsiteX0" fmla="*/ 11716 w 47660"/>
                  <a:gd name="connsiteY0" fmla="*/ 183356 h 1336415"/>
                  <a:gd name="connsiteX1" fmla="*/ 15060 w 47660"/>
                  <a:gd name="connsiteY1" fmla="*/ 30422 h 1336415"/>
                  <a:gd name="connsiteX2" fmla="*/ 47660 w 47660"/>
                  <a:gd name="connsiteY2" fmla="*/ 0 h 1336415"/>
                  <a:gd name="connsiteX3" fmla="*/ 47660 w 47660"/>
                  <a:gd name="connsiteY3" fmla="*/ 1336415 h 1336415"/>
                  <a:gd name="connsiteX4" fmla="*/ 4572 w 47660"/>
                  <a:gd name="connsiteY4" fmla="*/ 1272121 h 1336415"/>
                  <a:gd name="connsiteX5" fmla="*/ 772 w 47660"/>
                  <a:gd name="connsiteY5" fmla="*/ 628116 h 1336415"/>
                  <a:gd name="connsiteX6" fmla="*/ 3155 w 47660"/>
                  <a:gd name="connsiteY6" fmla="*/ 685266 h 1336415"/>
                  <a:gd name="connsiteX7" fmla="*/ 11716 w 47660"/>
                  <a:gd name="connsiteY7" fmla="*/ 183356 h 1336415"/>
                  <a:gd name="connsiteX0" fmla="*/ 9598 w 45542"/>
                  <a:gd name="connsiteY0" fmla="*/ 183356 h 1336415"/>
                  <a:gd name="connsiteX1" fmla="*/ 12942 w 45542"/>
                  <a:gd name="connsiteY1" fmla="*/ 30422 h 1336415"/>
                  <a:gd name="connsiteX2" fmla="*/ 45542 w 45542"/>
                  <a:gd name="connsiteY2" fmla="*/ 0 h 1336415"/>
                  <a:gd name="connsiteX3" fmla="*/ 45542 w 45542"/>
                  <a:gd name="connsiteY3" fmla="*/ 1336415 h 1336415"/>
                  <a:gd name="connsiteX4" fmla="*/ 2454 w 45542"/>
                  <a:gd name="connsiteY4" fmla="*/ 1272121 h 1336415"/>
                  <a:gd name="connsiteX5" fmla="*/ 8179 w 45542"/>
                  <a:gd name="connsiteY5" fmla="*/ 556678 h 1336415"/>
                  <a:gd name="connsiteX6" fmla="*/ 1037 w 45542"/>
                  <a:gd name="connsiteY6" fmla="*/ 685266 h 1336415"/>
                  <a:gd name="connsiteX7" fmla="*/ 9598 w 45542"/>
                  <a:gd name="connsiteY7" fmla="*/ 183356 h 1336415"/>
                  <a:gd name="connsiteX0" fmla="*/ 8674 w 44618"/>
                  <a:gd name="connsiteY0" fmla="*/ 183356 h 1336415"/>
                  <a:gd name="connsiteX1" fmla="*/ 12018 w 44618"/>
                  <a:gd name="connsiteY1" fmla="*/ 30422 h 1336415"/>
                  <a:gd name="connsiteX2" fmla="*/ 44618 w 44618"/>
                  <a:gd name="connsiteY2" fmla="*/ 0 h 1336415"/>
                  <a:gd name="connsiteX3" fmla="*/ 44618 w 44618"/>
                  <a:gd name="connsiteY3" fmla="*/ 1336415 h 1336415"/>
                  <a:gd name="connsiteX4" fmla="*/ 20580 w 44618"/>
                  <a:gd name="connsiteY4" fmla="*/ 1238784 h 1336415"/>
                  <a:gd name="connsiteX5" fmla="*/ 7255 w 44618"/>
                  <a:gd name="connsiteY5" fmla="*/ 556678 h 1336415"/>
                  <a:gd name="connsiteX6" fmla="*/ 113 w 44618"/>
                  <a:gd name="connsiteY6" fmla="*/ 685266 h 1336415"/>
                  <a:gd name="connsiteX7" fmla="*/ 8674 w 44618"/>
                  <a:gd name="connsiteY7" fmla="*/ 183356 h 1336415"/>
                  <a:gd name="connsiteX0" fmla="*/ 8572 w 44516"/>
                  <a:gd name="connsiteY0" fmla="*/ 183356 h 1336415"/>
                  <a:gd name="connsiteX1" fmla="*/ 11916 w 44516"/>
                  <a:gd name="connsiteY1" fmla="*/ 30422 h 1336415"/>
                  <a:gd name="connsiteX2" fmla="*/ 44516 w 44516"/>
                  <a:gd name="connsiteY2" fmla="*/ 0 h 1336415"/>
                  <a:gd name="connsiteX3" fmla="*/ 44516 w 44516"/>
                  <a:gd name="connsiteY3" fmla="*/ 1336415 h 1336415"/>
                  <a:gd name="connsiteX4" fmla="*/ 20478 w 44516"/>
                  <a:gd name="connsiteY4" fmla="*/ 1238784 h 1336415"/>
                  <a:gd name="connsiteX5" fmla="*/ 7153 w 44516"/>
                  <a:gd name="connsiteY5" fmla="*/ 556678 h 1336415"/>
                  <a:gd name="connsiteX6" fmla="*/ 11 w 44516"/>
                  <a:gd name="connsiteY6" fmla="*/ 685266 h 1336415"/>
                  <a:gd name="connsiteX7" fmla="*/ 11916 w 44516"/>
                  <a:gd name="connsiteY7" fmla="*/ 330459 h 1336415"/>
                  <a:gd name="connsiteX8" fmla="*/ 8572 w 44516"/>
                  <a:gd name="connsiteY8" fmla="*/ 183356 h 1336415"/>
                  <a:gd name="connsiteX0" fmla="*/ 8572 w 44516"/>
                  <a:gd name="connsiteY0" fmla="*/ 231515 h 1384574"/>
                  <a:gd name="connsiteX1" fmla="*/ 16679 w 44516"/>
                  <a:gd name="connsiteY1" fmla="*/ 0 h 1384574"/>
                  <a:gd name="connsiteX2" fmla="*/ 44516 w 44516"/>
                  <a:gd name="connsiteY2" fmla="*/ 48159 h 1384574"/>
                  <a:gd name="connsiteX3" fmla="*/ 44516 w 44516"/>
                  <a:gd name="connsiteY3" fmla="*/ 1384574 h 1384574"/>
                  <a:gd name="connsiteX4" fmla="*/ 20478 w 44516"/>
                  <a:gd name="connsiteY4" fmla="*/ 1286943 h 1384574"/>
                  <a:gd name="connsiteX5" fmla="*/ 7153 w 44516"/>
                  <a:gd name="connsiteY5" fmla="*/ 604837 h 1384574"/>
                  <a:gd name="connsiteX6" fmla="*/ 11 w 44516"/>
                  <a:gd name="connsiteY6" fmla="*/ 733425 h 1384574"/>
                  <a:gd name="connsiteX7" fmla="*/ 11916 w 44516"/>
                  <a:gd name="connsiteY7" fmla="*/ 378618 h 1384574"/>
                  <a:gd name="connsiteX8" fmla="*/ 8572 w 44516"/>
                  <a:gd name="connsiteY8" fmla="*/ 231515 h 1384574"/>
                  <a:gd name="connsiteX0" fmla="*/ 8572 w 44516"/>
                  <a:gd name="connsiteY0" fmla="*/ 231515 h 1384574"/>
                  <a:gd name="connsiteX1" fmla="*/ 16679 w 44516"/>
                  <a:gd name="connsiteY1" fmla="*/ 0 h 1384574"/>
                  <a:gd name="connsiteX2" fmla="*/ 44516 w 44516"/>
                  <a:gd name="connsiteY2" fmla="*/ 100546 h 1384574"/>
                  <a:gd name="connsiteX3" fmla="*/ 44516 w 44516"/>
                  <a:gd name="connsiteY3" fmla="*/ 1384574 h 1384574"/>
                  <a:gd name="connsiteX4" fmla="*/ 20478 w 44516"/>
                  <a:gd name="connsiteY4" fmla="*/ 1286943 h 1384574"/>
                  <a:gd name="connsiteX5" fmla="*/ 7153 w 44516"/>
                  <a:gd name="connsiteY5" fmla="*/ 604837 h 1384574"/>
                  <a:gd name="connsiteX6" fmla="*/ 11 w 44516"/>
                  <a:gd name="connsiteY6" fmla="*/ 733425 h 1384574"/>
                  <a:gd name="connsiteX7" fmla="*/ 11916 w 44516"/>
                  <a:gd name="connsiteY7" fmla="*/ 378618 h 1384574"/>
                  <a:gd name="connsiteX8" fmla="*/ 8572 w 44516"/>
                  <a:gd name="connsiteY8" fmla="*/ 231515 h 1384574"/>
                  <a:gd name="connsiteX0" fmla="*/ 8572 w 53700"/>
                  <a:gd name="connsiteY0" fmla="*/ 231515 h 1384574"/>
                  <a:gd name="connsiteX1" fmla="*/ 16679 w 53700"/>
                  <a:gd name="connsiteY1" fmla="*/ 0 h 1384574"/>
                  <a:gd name="connsiteX2" fmla="*/ 44516 w 53700"/>
                  <a:gd name="connsiteY2" fmla="*/ 100546 h 1384574"/>
                  <a:gd name="connsiteX3" fmla="*/ 44516 w 53700"/>
                  <a:gd name="connsiteY3" fmla="*/ 1384574 h 1384574"/>
                  <a:gd name="connsiteX4" fmla="*/ 20478 w 53700"/>
                  <a:gd name="connsiteY4" fmla="*/ 1286943 h 1384574"/>
                  <a:gd name="connsiteX5" fmla="*/ 7153 w 53700"/>
                  <a:gd name="connsiteY5" fmla="*/ 604837 h 1384574"/>
                  <a:gd name="connsiteX6" fmla="*/ 11 w 53700"/>
                  <a:gd name="connsiteY6" fmla="*/ 733425 h 1384574"/>
                  <a:gd name="connsiteX7" fmla="*/ 11916 w 53700"/>
                  <a:gd name="connsiteY7" fmla="*/ 378618 h 1384574"/>
                  <a:gd name="connsiteX8" fmla="*/ 8572 w 53700"/>
                  <a:gd name="connsiteY8" fmla="*/ 231515 h 1384574"/>
                  <a:gd name="connsiteX0" fmla="*/ 8572 w 44516"/>
                  <a:gd name="connsiteY0" fmla="*/ 241859 h 1394918"/>
                  <a:gd name="connsiteX1" fmla="*/ 16679 w 44516"/>
                  <a:gd name="connsiteY1" fmla="*/ 10344 h 1394918"/>
                  <a:gd name="connsiteX2" fmla="*/ 23822 w 44516"/>
                  <a:gd name="connsiteY2" fmla="*/ 60350 h 1394918"/>
                  <a:gd name="connsiteX3" fmla="*/ 44516 w 44516"/>
                  <a:gd name="connsiteY3" fmla="*/ 110890 h 1394918"/>
                  <a:gd name="connsiteX4" fmla="*/ 44516 w 44516"/>
                  <a:gd name="connsiteY4" fmla="*/ 1394918 h 1394918"/>
                  <a:gd name="connsiteX5" fmla="*/ 20478 w 44516"/>
                  <a:gd name="connsiteY5" fmla="*/ 1297287 h 1394918"/>
                  <a:gd name="connsiteX6" fmla="*/ 7153 w 44516"/>
                  <a:gd name="connsiteY6" fmla="*/ 615181 h 1394918"/>
                  <a:gd name="connsiteX7" fmla="*/ 11 w 44516"/>
                  <a:gd name="connsiteY7" fmla="*/ 743769 h 1394918"/>
                  <a:gd name="connsiteX8" fmla="*/ 11916 w 44516"/>
                  <a:gd name="connsiteY8" fmla="*/ 388962 h 1394918"/>
                  <a:gd name="connsiteX9" fmla="*/ 8572 w 44516"/>
                  <a:gd name="connsiteY9" fmla="*/ 241859 h 1394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4516" h="1394918">
                    <a:moveTo>
                      <a:pt x="8572" y="241859"/>
                    </a:moveTo>
                    <a:cubicBezTo>
                      <a:pt x="12862" y="217075"/>
                      <a:pt x="12389" y="35128"/>
                      <a:pt x="16679" y="10344"/>
                    </a:cubicBezTo>
                    <a:cubicBezTo>
                      <a:pt x="21205" y="-23479"/>
                      <a:pt x="19183" y="43592"/>
                      <a:pt x="23822" y="60350"/>
                    </a:cubicBezTo>
                    <a:cubicBezTo>
                      <a:pt x="28461" y="77108"/>
                      <a:pt x="43051" y="-115110"/>
                      <a:pt x="44516" y="110890"/>
                    </a:cubicBezTo>
                    <a:lnTo>
                      <a:pt x="44516" y="1394918"/>
                    </a:lnTo>
                    <a:lnTo>
                      <a:pt x="20478" y="1297287"/>
                    </a:lnTo>
                    <a:cubicBezTo>
                      <a:pt x="12267" y="1180428"/>
                      <a:pt x="8344" y="827201"/>
                      <a:pt x="7153" y="615181"/>
                    </a:cubicBezTo>
                    <a:cubicBezTo>
                      <a:pt x="6520" y="507847"/>
                      <a:pt x="568" y="848455"/>
                      <a:pt x="11" y="743769"/>
                    </a:cubicBezTo>
                    <a:cubicBezTo>
                      <a:pt x="-386" y="706066"/>
                      <a:pt x="10489" y="472614"/>
                      <a:pt x="11916" y="388962"/>
                    </a:cubicBezTo>
                    <a:cubicBezTo>
                      <a:pt x="13343" y="305310"/>
                      <a:pt x="7381" y="291865"/>
                      <a:pt x="8572" y="241859"/>
                    </a:cubicBezTo>
                    <a:close/>
                  </a:path>
                </a:pathLst>
              </a:custGeom>
              <a:pattFill prst="lgConfetti">
                <a:fgClr>
                  <a:schemeClr val="tx2">
                    <a:lumMod val="40000"/>
                    <a:lumOff val="60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719" name="Rechteck 5"/>
              <p:cNvSpPr/>
              <p:nvPr/>
            </p:nvSpPr>
            <p:spPr>
              <a:xfrm>
                <a:off x="5251687" y="1640936"/>
                <a:ext cx="45719" cy="1325539"/>
              </a:xfrm>
              <a:custGeom>
                <a:avLst/>
                <a:gdLst>
                  <a:gd name="connsiteX0" fmla="*/ 0 w 50232"/>
                  <a:gd name="connsiteY0" fmla="*/ 0 h 1336415"/>
                  <a:gd name="connsiteX1" fmla="*/ 50232 w 50232"/>
                  <a:gd name="connsiteY1" fmla="*/ 0 h 1336415"/>
                  <a:gd name="connsiteX2" fmla="*/ 50232 w 50232"/>
                  <a:gd name="connsiteY2" fmla="*/ 1336415 h 1336415"/>
                  <a:gd name="connsiteX3" fmla="*/ 0 w 50232"/>
                  <a:gd name="connsiteY3" fmla="*/ 1336415 h 1336415"/>
                  <a:gd name="connsiteX4" fmla="*/ 0 w 50232"/>
                  <a:gd name="connsiteY4" fmla="*/ 0 h 1336415"/>
                  <a:gd name="connsiteX0" fmla="*/ 0 w 50232"/>
                  <a:gd name="connsiteY0" fmla="*/ 0 h 1336415"/>
                  <a:gd name="connsiteX1" fmla="*/ 50232 w 50232"/>
                  <a:gd name="connsiteY1" fmla="*/ 0 h 1336415"/>
                  <a:gd name="connsiteX2" fmla="*/ 50232 w 50232"/>
                  <a:gd name="connsiteY2" fmla="*/ 1336415 h 1336415"/>
                  <a:gd name="connsiteX3" fmla="*/ 7144 w 50232"/>
                  <a:gd name="connsiteY3" fmla="*/ 1272121 h 1336415"/>
                  <a:gd name="connsiteX4" fmla="*/ 0 w 50232"/>
                  <a:gd name="connsiteY4" fmla="*/ 0 h 1336415"/>
                  <a:gd name="connsiteX0" fmla="*/ 3137 w 53369"/>
                  <a:gd name="connsiteY0" fmla="*/ 0 h 1336415"/>
                  <a:gd name="connsiteX1" fmla="*/ 53369 w 53369"/>
                  <a:gd name="connsiteY1" fmla="*/ 0 h 1336415"/>
                  <a:gd name="connsiteX2" fmla="*/ 53369 w 53369"/>
                  <a:gd name="connsiteY2" fmla="*/ 1336415 h 1336415"/>
                  <a:gd name="connsiteX3" fmla="*/ 10281 w 53369"/>
                  <a:gd name="connsiteY3" fmla="*/ 1272121 h 1336415"/>
                  <a:gd name="connsiteX4" fmla="*/ 6481 w 53369"/>
                  <a:gd name="connsiteY4" fmla="*/ 628116 h 1336415"/>
                  <a:gd name="connsiteX5" fmla="*/ 3137 w 53369"/>
                  <a:gd name="connsiteY5" fmla="*/ 0 h 1336415"/>
                  <a:gd name="connsiteX0" fmla="*/ 2863 w 53095"/>
                  <a:gd name="connsiteY0" fmla="*/ 0 h 1336415"/>
                  <a:gd name="connsiteX1" fmla="*/ 53095 w 53095"/>
                  <a:gd name="connsiteY1" fmla="*/ 0 h 1336415"/>
                  <a:gd name="connsiteX2" fmla="*/ 53095 w 53095"/>
                  <a:gd name="connsiteY2" fmla="*/ 1336415 h 1336415"/>
                  <a:gd name="connsiteX3" fmla="*/ 10007 w 53095"/>
                  <a:gd name="connsiteY3" fmla="*/ 1272121 h 1336415"/>
                  <a:gd name="connsiteX4" fmla="*/ 6207 w 53095"/>
                  <a:gd name="connsiteY4" fmla="*/ 628116 h 1336415"/>
                  <a:gd name="connsiteX5" fmla="*/ 6208 w 53095"/>
                  <a:gd name="connsiteY5" fmla="*/ 628116 h 1336415"/>
                  <a:gd name="connsiteX6" fmla="*/ 2863 w 53095"/>
                  <a:gd name="connsiteY6" fmla="*/ 0 h 1336415"/>
                  <a:gd name="connsiteX0" fmla="*/ 6567 w 56799"/>
                  <a:gd name="connsiteY0" fmla="*/ 0 h 1336415"/>
                  <a:gd name="connsiteX1" fmla="*/ 56799 w 56799"/>
                  <a:gd name="connsiteY1" fmla="*/ 0 h 1336415"/>
                  <a:gd name="connsiteX2" fmla="*/ 56799 w 56799"/>
                  <a:gd name="connsiteY2" fmla="*/ 1336415 h 1336415"/>
                  <a:gd name="connsiteX3" fmla="*/ 13711 w 56799"/>
                  <a:gd name="connsiteY3" fmla="*/ 1272121 h 1336415"/>
                  <a:gd name="connsiteX4" fmla="*/ 9911 w 56799"/>
                  <a:gd name="connsiteY4" fmla="*/ 628116 h 1336415"/>
                  <a:gd name="connsiteX5" fmla="*/ 387 w 56799"/>
                  <a:gd name="connsiteY5" fmla="*/ 628116 h 1336415"/>
                  <a:gd name="connsiteX6" fmla="*/ 6567 w 56799"/>
                  <a:gd name="connsiteY6" fmla="*/ 0 h 1336415"/>
                  <a:gd name="connsiteX0" fmla="*/ 20486 w 56430"/>
                  <a:gd name="connsiteY0" fmla="*/ 183356 h 1336415"/>
                  <a:gd name="connsiteX1" fmla="*/ 56430 w 56430"/>
                  <a:gd name="connsiteY1" fmla="*/ 0 h 1336415"/>
                  <a:gd name="connsiteX2" fmla="*/ 56430 w 56430"/>
                  <a:gd name="connsiteY2" fmla="*/ 1336415 h 1336415"/>
                  <a:gd name="connsiteX3" fmla="*/ 13342 w 56430"/>
                  <a:gd name="connsiteY3" fmla="*/ 1272121 h 1336415"/>
                  <a:gd name="connsiteX4" fmla="*/ 9542 w 56430"/>
                  <a:gd name="connsiteY4" fmla="*/ 628116 h 1336415"/>
                  <a:gd name="connsiteX5" fmla="*/ 18 w 56430"/>
                  <a:gd name="connsiteY5" fmla="*/ 628116 h 1336415"/>
                  <a:gd name="connsiteX6" fmla="*/ 20486 w 56430"/>
                  <a:gd name="connsiteY6" fmla="*/ 183356 h 1336415"/>
                  <a:gd name="connsiteX0" fmla="*/ 11716 w 47660"/>
                  <a:gd name="connsiteY0" fmla="*/ 183356 h 1336415"/>
                  <a:gd name="connsiteX1" fmla="*/ 47660 w 47660"/>
                  <a:gd name="connsiteY1" fmla="*/ 0 h 1336415"/>
                  <a:gd name="connsiteX2" fmla="*/ 47660 w 47660"/>
                  <a:gd name="connsiteY2" fmla="*/ 1336415 h 1336415"/>
                  <a:gd name="connsiteX3" fmla="*/ 4572 w 47660"/>
                  <a:gd name="connsiteY3" fmla="*/ 1272121 h 1336415"/>
                  <a:gd name="connsiteX4" fmla="*/ 772 w 47660"/>
                  <a:gd name="connsiteY4" fmla="*/ 628116 h 1336415"/>
                  <a:gd name="connsiteX5" fmla="*/ 3155 w 47660"/>
                  <a:gd name="connsiteY5" fmla="*/ 685266 h 1336415"/>
                  <a:gd name="connsiteX6" fmla="*/ 11716 w 47660"/>
                  <a:gd name="connsiteY6" fmla="*/ 183356 h 1336415"/>
                  <a:gd name="connsiteX0" fmla="*/ 11716 w 47660"/>
                  <a:gd name="connsiteY0" fmla="*/ 183356 h 1336415"/>
                  <a:gd name="connsiteX1" fmla="*/ 15060 w 47660"/>
                  <a:gd name="connsiteY1" fmla="*/ 30422 h 1336415"/>
                  <a:gd name="connsiteX2" fmla="*/ 47660 w 47660"/>
                  <a:gd name="connsiteY2" fmla="*/ 0 h 1336415"/>
                  <a:gd name="connsiteX3" fmla="*/ 47660 w 47660"/>
                  <a:gd name="connsiteY3" fmla="*/ 1336415 h 1336415"/>
                  <a:gd name="connsiteX4" fmla="*/ 4572 w 47660"/>
                  <a:gd name="connsiteY4" fmla="*/ 1272121 h 1336415"/>
                  <a:gd name="connsiteX5" fmla="*/ 772 w 47660"/>
                  <a:gd name="connsiteY5" fmla="*/ 628116 h 1336415"/>
                  <a:gd name="connsiteX6" fmla="*/ 3155 w 47660"/>
                  <a:gd name="connsiteY6" fmla="*/ 685266 h 1336415"/>
                  <a:gd name="connsiteX7" fmla="*/ 11716 w 47660"/>
                  <a:gd name="connsiteY7" fmla="*/ 183356 h 1336415"/>
                  <a:gd name="connsiteX0" fmla="*/ 9598 w 45542"/>
                  <a:gd name="connsiteY0" fmla="*/ 183356 h 1336415"/>
                  <a:gd name="connsiteX1" fmla="*/ 12942 w 45542"/>
                  <a:gd name="connsiteY1" fmla="*/ 30422 h 1336415"/>
                  <a:gd name="connsiteX2" fmla="*/ 45542 w 45542"/>
                  <a:gd name="connsiteY2" fmla="*/ 0 h 1336415"/>
                  <a:gd name="connsiteX3" fmla="*/ 45542 w 45542"/>
                  <a:gd name="connsiteY3" fmla="*/ 1336415 h 1336415"/>
                  <a:gd name="connsiteX4" fmla="*/ 2454 w 45542"/>
                  <a:gd name="connsiteY4" fmla="*/ 1272121 h 1336415"/>
                  <a:gd name="connsiteX5" fmla="*/ 8179 w 45542"/>
                  <a:gd name="connsiteY5" fmla="*/ 556678 h 1336415"/>
                  <a:gd name="connsiteX6" fmla="*/ 1037 w 45542"/>
                  <a:gd name="connsiteY6" fmla="*/ 685266 h 1336415"/>
                  <a:gd name="connsiteX7" fmla="*/ 9598 w 45542"/>
                  <a:gd name="connsiteY7" fmla="*/ 183356 h 1336415"/>
                  <a:gd name="connsiteX0" fmla="*/ 8674 w 44618"/>
                  <a:gd name="connsiteY0" fmla="*/ 183356 h 1336415"/>
                  <a:gd name="connsiteX1" fmla="*/ 12018 w 44618"/>
                  <a:gd name="connsiteY1" fmla="*/ 30422 h 1336415"/>
                  <a:gd name="connsiteX2" fmla="*/ 44618 w 44618"/>
                  <a:gd name="connsiteY2" fmla="*/ 0 h 1336415"/>
                  <a:gd name="connsiteX3" fmla="*/ 44618 w 44618"/>
                  <a:gd name="connsiteY3" fmla="*/ 1336415 h 1336415"/>
                  <a:gd name="connsiteX4" fmla="*/ 20580 w 44618"/>
                  <a:gd name="connsiteY4" fmla="*/ 1238784 h 1336415"/>
                  <a:gd name="connsiteX5" fmla="*/ 7255 w 44618"/>
                  <a:gd name="connsiteY5" fmla="*/ 556678 h 1336415"/>
                  <a:gd name="connsiteX6" fmla="*/ 113 w 44618"/>
                  <a:gd name="connsiteY6" fmla="*/ 685266 h 1336415"/>
                  <a:gd name="connsiteX7" fmla="*/ 8674 w 44618"/>
                  <a:gd name="connsiteY7" fmla="*/ 183356 h 1336415"/>
                  <a:gd name="connsiteX0" fmla="*/ 8572 w 44516"/>
                  <a:gd name="connsiteY0" fmla="*/ 183356 h 1336415"/>
                  <a:gd name="connsiteX1" fmla="*/ 11916 w 44516"/>
                  <a:gd name="connsiteY1" fmla="*/ 30422 h 1336415"/>
                  <a:gd name="connsiteX2" fmla="*/ 44516 w 44516"/>
                  <a:gd name="connsiteY2" fmla="*/ 0 h 1336415"/>
                  <a:gd name="connsiteX3" fmla="*/ 44516 w 44516"/>
                  <a:gd name="connsiteY3" fmla="*/ 1336415 h 1336415"/>
                  <a:gd name="connsiteX4" fmla="*/ 20478 w 44516"/>
                  <a:gd name="connsiteY4" fmla="*/ 1238784 h 1336415"/>
                  <a:gd name="connsiteX5" fmla="*/ 7153 w 44516"/>
                  <a:gd name="connsiteY5" fmla="*/ 556678 h 1336415"/>
                  <a:gd name="connsiteX6" fmla="*/ 11 w 44516"/>
                  <a:gd name="connsiteY6" fmla="*/ 685266 h 1336415"/>
                  <a:gd name="connsiteX7" fmla="*/ 11916 w 44516"/>
                  <a:gd name="connsiteY7" fmla="*/ 330459 h 1336415"/>
                  <a:gd name="connsiteX8" fmla="*/ 8572 w 44516"/>
                  <a:gd name="connsiteY8" fmla="*/ 183356 h 1336415"/>
                  <a:gd name="connsiteX0" fmla="*/ 8572 w 44516"/>
                  <a:gd name="connsiteY0" fmla="*/ 231515 h 1384574"/>
                  <a:gd name="connsiteX1" fmla="*/ 16679 w 44516"/>
                  <a:gd name="connsiteY1" fmla="*/ 0 h 1384574"/>
                  <a:gd name="connsiteX2" fmla="*/ 44516 w 44516"/>
                  <a:gd name="connsiteY2" fmla="*/ 48159 h 1384574"/>
                  <a:gd name="connsiteX3" fmla="*/ 44516 w 44516"/>
                  <a:gd name="connsiteY3" fmla="*/ 1384574 h 1384574"/>
                  <a:gd name="connsiteX4" fmla="*/ 20478 w 44516"/>
                  <a:gd name="connsiteY4" fmla="*/ 1286943 h 1384574"/>
                  <a:gd name="connsiteX5" fmla="*/ 7153 w 44516"/>
                  <a:gd name="connsiteY5" fmla="*/ 604837 h 1384574"/>
                  <a:gd name="connsiteX6" fmla="*/ 11 w 44516"/>
                  <a:gd name="connsiteY6" fmla="*/ 733425 h 1384574"/>
                  <a:gd name="connsiteX7" fmla="*/ 11916 w 44516"/>
                  <a:gd name="connsiteY7" fmla="*/ 378618 h 1384574"/>
                  <a:gd name="connsiteX8" fmla="*/ 8572 w 44516"/>
                  <a:gd name="connsiteY8" fmla="*/ 231515 h 1384574"/>
                  <a:gd name="connsiteX0" fmla="*/ 8572 w 44516"/>
                  <a:gd name="connsiteY0" fmla="*/ 231515 h 1384574"/>
                  <a:gd name="connsiteX1" fmla="*/ 16679 w 44516"/>
                  <a:gd name="connsiteY1" fmla="*/ 0 h 1384574"/>
                  <a:gd name="connsiteX2" fmla="*/ 44516 w 44516"/>
                  <a:gd name="connsiteY2" fmla="*/ 100546 h 1384574"/>
                  <a:gd name="connsiteX3" fmla="*/ 44516 w 44516"/>
                  <a:gd name="connsiteY3" fmla="*/ 1384574 h 1384574"/>
                  <a:gd name="connsiteX4" fmla="*/ 20478 w 44516"/>
                  <a:gd name="connsiteY4" fmla="*/ 1286943 h 1384574"/>
                  <a:gd name="connsiteX5" fmla="*/ 7153 w 44516"/>
                  <a:gd name="connsiteY5" fmla="*/ 604837 h 1384574"/>
                  <a:gd name="connsiteX6" fmla="*/ 11 w 44516"/>
                  <a:gd name="connsiteY6" fmla="*/ 733425 h 1384574"/>
                  <a:gd name="connsiteX7" fmla="*/ 11916 w 44516"/>
                  <a:gd name="connsiteY7" fmla="*/ 378618 h 1384574"/>
                  <a:gd name="connsiteX8" fmla="*/ 8572 w 44516"/>
                  <a:gd name="connsiteY8" fmla="*/ 231515 h 1384574"/>
                  <a:gd name="connsiteX0" fmla="*/ 8572 w 53700"/>
                  <a:gd name="connsiteY0" fmla="*/ 231515 h 1384574"/>
                  <a:gd name="connsiteX1" fmla="*/ 16679 w 53700"/>
                  <a:gd name="connsiteY1" fmla="*/ 0 h 1384574"/>
                  <a:gd name="connsiteX2" fmla="*/ 44516 w 53700"/>
                  <a:gd name="connsiteY2" fmla="*/ 100546 h 1384574"/>
                  <a:gd name="connsiteX3" fmla="*/ 44516 w 53700"/>
                  <a:gd name="connsiteY3" fmla="*/ 1384574 h 1384574"/>
                  <a:gd name="connsiteX4" fmla="*/ 20478 w 53700"/>
                  <a:gd name="connsiteY4" fmla="*/ 1286943 h 1384574"/>
                  <a:gd name="connsiteX5" fmla="*/ 7153 w 53700"/>
                  <a:gd name="connsiteY5" fmla="*/ 604837 h 1384574"/>
                  <a:gd name="connsiteX6" fmla="*/ 11 w 53700"/>
                  <a:gd name="connsiteY6" fmla="*/ 733425 h 1384574"/>
                  <a:gd name="connsiteX7" fmla="*/ 11916 w 53700"/>
                  <a:gd name="connsiteY7" fmla="*/ 378618 h 1384574"/>
                  <a:gd name="connsiteX8" fmla="*/ 8572 w 53700"/>
                  <a:gd name="connsiteY8" fmla="*/ 231515 h 1384574"/>
                  <a:gd name="connsiteX0" fmla="*/ 8572 w 44516"/>
                  <a:gd name="connsiteY0" fmla="*/ 241859 h 1394918"/>
                  <a:gd name="connsiteX1" fmla="*/ 16679 w 44516"/>
                  <a:gd name="connsiteY1" fmla="*/ 10344 h 1394918"/>
                  <a:gd name="connsiteX2" fmla="*/ 23822 w 44516"/>
                  <a:gd name="connsiteY2" fmla="*/ 60350 h 1394918"/>
                  <a:gd name="connsiteX3" fmla="*/ 44516 w 44516"/>
                  <a:gd name="connsiteY3" fmla="*/ 110890 h 1394918"/>
                  <a:gd name="connsiteX4" fmla="*/ 44516 w 44516"/>
                  <a:gd name="connsiteY4" fmla="*/ 1394918 h 1394918"/>
                  <a:gd name="connsiteX5" fmla="*/ 20478 w 44516"/>
                  <a:gd name="connsiteY5" fmla="*/ 1297287 h 1394918"/>
                  <a:gd name="connsiteX6" fmla="*/ 7153 w 44516"/>
                  <a:gd name="connsiteY6" fmla="*/ 615181 h 1394918"/>
                  <a:gd name="connsiteX7" fmla="*/ 11 w 44516"/>
                  <a:gd name="connsiteY7" fmla="*/ 743769 h 1394918"/>
                  <a:gd name="connsiteX8" fmla="*/ 11916 w 44516"/>
                  <a:gd name="connsiteY8" fmla="*/ 388962 h 1394918"/>
                  <a:gd name="connsiteX9" fmla="*/ 8572 w 44516"/>
                  <a:gd name="connsiteY9" fmla="*/ 241859 h 1394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4516" h="1394918">
                    <a:moveTo>
                      <a:pt x="8572" y="241859"/>
                    </a:moveTo>
                    <a:cubicBezTo>
                      <a:pt x="12862" y="217075"/>
                      <a:pt x="12389" y="35128"/>
                      <a:pt x="16679" y="10344"/>
                    </a:cubicBezTo>
                    <a:cubicBezTo>
                      <a:pt x="21205" y="-23479"/>
                      <a:pt x="19183" y="43592"/>
                      <a:pt x="23822" y="60350"/>
                    </a:cubicBezTo>
                    <a:cubicBezTo>
                      <a:pt x="28461" y="77108"/>
                      <a:pt x="43051" y="-115110"/>
                      <a:pt x="44516" y="110890"/>
                    </a:cubicBezTo>
                    <a:lnTo>
                      <a:pt x="44516" y="1394918"/>
                    </a:lnTo>
                    <a:lnTo>
                      <a:pt x="20478" y="1297287"/>
                    </a:lnTo>
                    <a:cubicBezTo>
                      <a:pt x="12267" y="1180428"/>
                      <a:pt x="8344" y="827201"/>
                      <a:pt x="7153" y="615181"/>
                    </a:cubicBezTo>
                    <a:cubicBezTo>
                      <a:pt x="6520" y="507847"/>
                      <a:pt x="568" y="848455"/>
                      <a:pt x="11" y="743769"/>
                    </a:cubicBezTo>
                    <a:cubicBezTo>
                      <a:pt x="-386" y="706066"/>
                      <a:pt x="10489" y="472614"/>
                      <a:pt x="11916" y="388962"/>
                    </a:cubicBezTo>
                    <a:cubicBezTo>
                      <a:pt x="13343" y="305310"/>
                      <a:pt x="7381" y="291865"/>
                      <a:pt x="8572" y="241859"/>
                    </a:cubicBezTo>
                    <a:close/>
                  </a:path>
                </a:pathLst>
              </a:custGeom>
              <a:pattFill prst="lgConfetti">
                <a:fgClr>
                  <a:schemeClr val="accent1">
                    <a:lumMod val="40000"/>
                    <a:lumOff val="60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720" name="Rechteck 5"/>
              <p:cNvSpPr/>
              <p:nvPr/>
            </p:nvSpPr>
            <p:spPr>
              <a:xfrm>
                <a:off x="6334715" y="1647214"/>
                <a:ext cx="44530" cy="1334568"/>
              </a:xfrm>
              <a:custGeom>
                <a:avLst/>
                <a:gdLst>
                  <a:gd name="connsiteX0" fmla="*/ 0 w 50232"/>
                  <a:gd name="connsiteY0" fmla="*/ 0 h 1336415"/>
                  <a:gd name="connsiteX1" fmla="*/ 50232 w 50232"/>
                  <a:gd name="connsiteY1" fmla="*/ 0 h 1336415"/>
                  <a:gd name="connsiteX2" fmla="*/ 50232 w 50232"/>
                  <a:gd name="connsiteY2" fmla="*/ 1336415 h 1336415"/>
                  <a:gd name="connsiteX3" fmla="*/ 0 w 50232"/>
                  <a:gd name="connsiteY3" fmla="*/ 1336415 h 1336415"/>
                  <a:gd name="connsiteX4" fmla="*/ 0 w 50232"/>
                  <a:gd name="connsiteY4" fmla="*/ 0 h 1336415"/>
                  <a:gd name="connsiteX0" fmla="*/ 0 w 50232"/>
                  <a:gd name="connsiteY0" fmla="*/ 0 h 1336415"/>
                  <a:gd name="connsiteX1" fmla="*/ 50232 w 50232"/>
                  <a:gd name="connsiteY1" fmla="*/ 0 h 1336415"/>
                  <a:gd name="connsiteX2" fmla="*/ 50232 w 50232"/>
                  <a:gd name="connsiteY2" fmla="*/ 1336415 h 1336415"/>
                  <a:gd name="connsiteX3" fmla="*/ 7144 w 50232"/>
                  <a:gd name="connsiteY3" fmla="*/ 1272121 h 1336415"/>
                  <a:gd name="connsiteX4" fmla="*/ 0 w 50232"/>
                  <a:gd name="connsiteY4" fmla="*/ 0 h 1336415"/>
                  <a:gd name="connsiteX0" fmla="*/ 3137 w 53369"/>
                  <a:gd name="connsiteY0" fmla="*/ 0 h 1336415"/>
                  <a:gd name="connsiteX1" fmla="*/ 53369 w 53369"/>
                  <a:gd name="connsiteY1" fmla="*/ 0 h 1336415"/>
                  <a:gd name="connsiteX2" fmla="*/ 53369 w 53369"/>
                  <a:gd name="connsiteY2" fmla="*/ 1336415 h 1336415"/>
                  <a:gd name="connsiteX3" fmla="*/ 10281 w 53369"/>
                  <a:gd name="connsiteY3" fmla="*/ 1272121 h 1336415"/>
                  <a:gd name="connsiteX4" fmla="*/ 6481 w 53369"/>
                  <a:gd name="connsiteY4" fmla="*/ 628116 h 1336415"/>
                  <a:gd name="connsiteX5" fmla="*/ 3137 w 53369"/>
                  <a:gd name="connsiteY5" fmla="*/ 0 h 1336415"/>
                  <a:gd name="connsiteX0" fmla="*/ 2863 w 53095"/>
                  <a:gd name="connsiteY0" fmla="*/ 0 h 1336415"/>
                  <a:gd name="connsiteX1" fmla="*/ 53095 w 53095"/>
                  <a:gd name="connsiteY1" fmla="*/ 0 h 1336415"/>
                  <a:gd name="connsiteX2" fmla="*/ 53095 w 53095"/>
                  <a:gd name="connsiteY2" fmla="*/ 1336415 h 1336415"/>
                  <a:gd name="connsiteX3" fmla="*/ 10007 w 53095"/>
                  <a:gd name="connsiteY3" fmla="*/ 1272121 h 1336415"/>
                  <a:gd name="connsiteX4" fmla="*/ 6207 w 53095"/>
                  <a:gd name="connsiteY4" fmla="*/ 628116 h 1336415"/>
                  <a:gd name="connsiteX5" fmla="*/ 6208 w 53095"/>
                  <a:gd name="connsiteY5" fmla="*/ 628116 h 1336415"/>
                  <a:gd name="connsiteX6" fmla="*/ 2863 w 53095"/>
                  <a:gd name="connsiteY6" fmla="*/ 0 h 1336415"/>
                  <a:gd name="connsiteX0" fmla="*/ 6567 w 56799"/>
                  <a:gd name="connsiteY0" fmla="*/ 0 h 1336415"/>
                  <a:gd name="connsiteX1" fmla="*/ 56799 w 56799"/>
                  <a:gd name="connsiteY1" fmla="*/ 0 h 1336415"/>
                  <a:gd name="connsiteX2" fmla="*/ 56799 w 56799"/>
                  <a:gd name="connsiteY2" fmla="*/ 1336415 h 1336415"/>
                  <a:gd name="connsiteX3" fmla="*/ 13711 w 56799"/>
                  <a:gd name="connsiteY3" fmla="*/ 1272121 h 1336415"/>
                  <a:gd name="connsiteX4" fmla="*/ 9911 w 56799"/>
                  <a:gd name="connsiteY4" fmla="*/ 628116 h 1336415"/>
                  <a:gd name="connsiteX5" fmla="*/ 387 w 56799"/>
                  <a:gd name="connsiteY5" fmla="*/ 628116 h 1336415"/>
                  <a:gd name="connsiteX6" fmla="*/ 6567 w 56799"/>
                  <a:gd name="connsiteY6" fmla="*/ 0 h 1336415"/>
                  <a:gd name="connsiteX0" fmla="*/ 20486 w 56430"/>
                  <a:gd name="connsiteY0" fmla="*/ 183356 h 1336415"/>
                  <a:gd name="connsiteX1" fmla="*/ 56430 w 56430"/>
                  <a:gd name="connsiteY1" fmla="*/ 0 h 1336415"/>
                  <a:gd name="connsiteX2" fmla="*/ 56430 w 56430"/>
                  <a:gd name="connsiteY2" fmla="*/ 1336415 h 1336415"/>
                  <a:gd name="connsiteX3" fmla="*/ 13342 w 56430"/>
                  <a:gd name="connsiteY3" fmla="*/ 1272121 h 1336415"/>
                  <a:gd name="connsiteX4" fmla="*/ 9542 w 56430"/>
                  <a:gd name="connsiteY4" fmla="*/ 628116 h 1336415"/>
                  <a:gd name="connsiteX5" fmla="*/ 18 w 56430"/>
                  <a:gd name="connsiteY5" fmla="*/ 628116 h 1336415"/>
                  <a:gd name="connsiteX6" fmla="*/ 20486 w 56430"/>
                  <a:gd name="connsiteY6" fmla="*/ 183356 h 1336415"/>
                  <a:gd name="connsiteX0" fmla="*/ 11716 w 47660"/>
                  <a:gd name="connsiteY0" fmla="*/ 183356 h 1336415"/>
                  <a:gd name="connsiteX1" fmla="*/ 47660 w 47660"/>
                  <a:gd name="connsiteY1" fmla="*/ 0 h 1336415"/>
                  <a:gd name="connsiteX2" fmla="*/ 47660 w 47660"/>
                  <a:gd name="connsiteY2" fmla="*/ 1336415 h 1336415"/>
                  <a:gd name="connsiteX3" fmla="*/ 4572 w 47660"/>
                  <a:gd name="connsiteY3" fmla="*/ 1272121 h 1336415"/>
                  <a:gd name="connsiteX4" fmla="*/ 772 w 47660"/>
                  <a:gd name="connsiteY4" fmla="*/ 628116 h 1336415"/>
                  <a:gd name="connsiteX5" fmla="*/ 3155 w 47660"/>
                  <a:gd name="connsiteY5" fmla="*/ 685266 h 1336415"/>
                  <a:gd name="connsiteX6" fmla="*/ 11716 w 47660"/>
                  <a:gd name="connsiteY6" fmla="*/ 183356 h 1336415"/>
                  <a:gd name="connsiteX0" fmla="*/ 11716 w 47660"/>
                  <a:gd name="connsiteY0" fmla="*/ 183356 h 1336415"/>
                  <a:gd name="connsiteX1" fmla="*/ 15060 w 47660"/>
                  <a:gd name="connsiteY1" fmla="*/ 30422 h 1336415"/>
                  <a:gd name="connsiteX2" fmla="*/ 47660 w 47660"/>
                  <a:gd name="connsiteY2" fmla="*/ 0 h 1336415"/>
                  <a:gd name="connsiteX3" fmla="*/ 47660 w 47660"/>
                  <a:gd name="connsiteY3" fmla="*/ 1336415 h 1336415"/>
                  <a:gd name="connsiteX4" fmla="*/ 4572 w 47660"/>
                  <a:gd name="connsiteY4" fmla="*/ 1272121 h 1336415"/>
                  <a:gd name="connsiteX5" fmla="*/ 772 w 47660"/>
                  <a:gd name="connsiteY5" fmla="*/ 628116 h 1336415"/>
                  <a:gd name="connsiteX6" fmla="*/ 3155 w 47660"/>
                  <a:gd name="connsiteY6" fmla="*/ 685266 h 1336415"/>
                  <a:gd name="connsiteX7" fmla="*/ 11716 w 47660"/>
                  <a:gd name="connsiteY7" fmla="*/ 183356 h 1336415"/>
                  <a:gd name="connsiteX0" fmla="*/ 9598 w 45542"/>
                  <a:gd name="connsiteY0" fmla="*/ 183356 h 1336415"/>
                  <a:gd name="connsiteX1" fmla="*/ 12942 w 45542"/>
                  <a:gd name="connsiteY1" fmla="*/ 30422 h 1336415"/>
                  <a:gd name="connsiteX2" fmla="*/ 45542 w 45542"/>
                  <a:gd name="connsiteY2" fmla="*/ 0 h 1336415"/>
                  <a:gd name="connsiteX3" fmla="*/ 45542 w 45542"/>
                  <a:gd name="connsiteY3" fmla="*/ 1336415 h 1336415"/>
                  <a:gd name="connsiteX4" fmla="*/ 2454 w 45542"/>
                  <a:gd name="connsiteY4" fmla="*/ 1272121 h 1336415"/>
                  <a:gd name="connsiteX5" fmla="*/ 8179 w 45542"/>
                  <a:gd name="connsiteY5" fmla="*/ 556678 h 1336415"/>
                  <a:gd name="connsiteX6" fmla="*/ 1037 w 45542"/>
                  <a:gd name="connsiteY6" fmla="*/ 685266 h 1336415"/>
                  <a:gd name="connsiteX7" fmla="*/ 9598 w 45542"/>
                  <a:gd name="connsiteY7" fmla="*/ 183356 h 1336415"/>
                  <a:gd name="connsiteX0" fmla="*/ 8674 w 44618"/>
                  <a:gd name="connsiteY0" fmla="*/ 183356 h 1336415"/>
                  <a:gd name="connsiteX1" fmla="*/ 12018 w 44618"/>
                  <a:gd name="connsiteY1" fmla="*/ 30422 h 1336415"/>
                  <a:gd name="connsiteX2" fmla="*/ 44618 w 44618"/>
                  <a:gd name="connsiteY2" fmla="*/ 0 h 1336415"/>
                  <a:gd name="connsiteX3" fmla="*/ 44618 w 44618"/>
                  <a:gd name="connsiteY3" fmla="*/ 1336415 h 1336415"/>
                  <a:gd name="connsiteX4" fmla="*/ 20580 w 44618"/>
                  <a:gd name="connsiteY4" fmla="*/ 1238784 h 1336415"/>
                  <a:gd name="connsiteX5" fmla="*/ 7255 w 44618"/>
                  <a:gd name="connsiteY5" fmla="*/ 556678 h 1336415"/>
                  <a:gd name="connsiteX6" fmla="*/ 113 w 44618"/>
                  <a:gd name="connsiteY6" fmla="*/ 685266 h 1336415"/>
                  <a:gd name="connsiteX7" fmla="*/ 8674 w 44618"/>
                  <a:gd name="connsiteY7" fmla="*/ 183356 h 1336415"/>
                  <a:gd name="connsiteX0" fmla="*/ 8572 w 44516"/>
                  <a:gd name="connsiteY0" fmla="*/ 183356 h 1336415"/>
                  <a:gd name="connsiteX1" fmla="*/ 11916 w 44516"/>
                  <a:gd name="connsiteY1" fmla="*/ 30422 h 1336415"/>
                  <a:gd name="connsiteX2" fmla="*/ 44516 w 44516"/>
                  <a:gd name="connsiteY2" fmla="*/ 0 h 1336415"/>
                  <a:gd name="connsiteX3" fmla="*/ 44516 w 44516"/>
                  <a:gd name="connsiteY3" fmla="*/ 1336415 h 1336415"/>
                  <a:gd name="connsiteX4" fmla="*/ 20478 w 44516"/>
                  <a:gd name="connsiteY4" fmla="*/ 1238784 h 1336415"/>
                  <a:gd name="connsiteX5" fmla="*/ 7153 w 44516"/>
                  <a:gd name="connsiteY5" fmla="*/ 556678 h 1336415"/>
                  <a:gd name="connsiteX6" fmla="*/ 11 w 44516"/>
                  <a:gd name="connsiteY6" fmla="*/ 685266 h 1336415"/>
                  <a:gd name="connsiteX7" fmla="*/ 11916 w 44516"/>
                  <a:gd name="connsiteY7" fmla="*/ 330459 h 1336415"/>
                  <a:gd name="connsiteX8" fmla="*/ 8572 w 44516"/>
                  <a:gd name="connsiteY8" fmla="*/ 183356 h 1336415"/>
                  <a:gd name="connsiteX0" fmla="*/ 8572 w 44516"/>
                  <a:gd name="connsiteY0" fmla="*/ 231515 h 1384574"/>
                  <a:gd name="connsiteX1" fmla="*/ 16679 w 44516"/>
                  <a:gd name="connsiteY1" fmla="*/ 0 h 1384574"/>
                  <a:gd name="connsiteX2" fmla="*/ 44516 w 44516"/>
                  <a:gd name="connsiteY2" fmla="*/ 48159 h 1384574"/>
                  <a:gd name="connsiteX3" fmla="*/ 44516 w 44516"/>
                  <a:gd name="connsiteY3" fmla="*/ 1384574 h 1384574"/>
                  <a:gd name="connsiteX4" fmla="*/ 20478 w 44516"/>
                  <a:gd name="connsiteY4" fmla="*/ 1286943 h 1384574"/>
                  <a:gd name="connsiteX5" fmla="*/ 7153 w 44516"/>
                  <a:gd name="connsiteY5" fmla="*/ 604837 h 1384574"/>
                  <a:gd name="connsiteX6" fmla="*/ 11 w 44516"/>
                  <a:gd name="connsiteY6" fmla="*/ 733425 h 1384574"/>
                  <a:gd name="connsiteX7" fmla="*/ 11916 w 44516"/>
                  <a:gd name="connsiteY7" fmla="*/ 378618 h 1384574"/>
                  <a:gd name="connsiteX8" fmla="*/ 8572 w 44516"/>
                  <a:gd name="connsiteY8" fmla="*/ 231515 h 1384574"/>
                  <a:gd name="connsiteX0" fmla="*/ 8572 w 44516"/>
                  <a:gd name="connsiteY0" fmla="*/ 231515 h 1384574"/>
                  <a:gd name="connsiteX1" fmla="*/ 16679 w 44516"/>
                  <a:gd name="connsiteY1" fmla="*/ 0 h 1384574"/>
                  <a:gd name="connsiteX2" fmla="*/ 44516 w 44516"/>
                  <a:gd name="connsiteY2" fmla="*/ 100546 h 1384574"/>
                  <a:gd name="connsiteX3" fmla="*/ 44516 w 44516"/>
                  <a:gd name="connsiteY3" fmla="*/ 1384574 h 1384574"/>
                  <a:gd name="connsiteX4" fmla="*/ 20478 w 44516"/>
                  <a:gd name="connsiteY4" fmla="*/ 1286943 h 1384574"/>
                  <a:gd name="connsiteX5" fmla="*/ 7153 w 44516"/>
                  <a:gd name="connsiteY5" fmla="*/ 604837 h 1384574"/>
                  <a:gd name="connsiteX6" fmla="*/ 11 w 44516"/>
                  <a:gd name="connsiteY6" fmla="*/ 733425 h 1384574"/>
                  <a:gd name="connsiteX7" fmla="*/ 11916 w 44516"/>
                  <a:gd name="connsiteY7" fmla="*/ 378618 h 1384574"/>
                  <a:gd name="connsiteX8" fmla="*/ 8572 w 44516"/>
                  <a:gd name="connsiteY8" fmla="*/ 231515 h 1384574"/>
                  <a:gd name="connsiteX0" fmla="*/ 8572 w 53700"/>
                  <a:gd name="connsiteY0" fmla="*/ 231515 h 1384574"/>
                  <a:gd name="connsiteX1" fmla="*/ 16679 w 53700"/>
                  <a:gd name="connsiteY1" fmla="*/ 0 h 1384574"/>
                  <a:gd name="connsiteX2" fmla="*/ 44516 w 53700"/>
                  <a:gd name="connsiteY2" fmla="*/ 100546 h 1384574"/>
                  <a:gd name="connsiteX3" fmla="*/ 44516 w 53700"/>
                  <a:gd name="connsiteY3" fmla="*/ 1384574 h 1384574"/>
                  <a:gd name="connsiteX4" fmla="*/ 20478 w 53700"/>
                  <a:gd name="connsiteY4" fmla="*/ 1286943 h 1384574"/>
                  <a:gd name="connsiteX5" fmla="*/ 7153 w 53700"/>
                  <a:gd name="connsiteY5" fmla="*/ 604837 h 1384574"/>
                  <a:gd name="connsiteX6" fmla="*/ 11 w 53700"/>
                  <a:gd name="connsiteY6" fmla="*/ 733425 h 1384574"/>
                  <a:gd name="connsiteX7" fmla="*/ 11916 w 53700"/>
                  <a:gd name="connsiteY7" fmla="*/ 378618 h 1384574"/>
                  <a:gd name="connsiteX8" fmla="*/ 8572 w 53700"/>
                  <a:gd name="connsiteY8" fmla="*/ 231515 h 1384574"/>
                  <a:gd name="connsiteX0" fmla="*/ 8572 w 44516"/>
                  <a:gd name="connsiteY0" fmla="*/ 241859 h 1394918"/>
                  <a:gd name="connsiteX1" fmla="*/ 16679 w 44516"/>
                  <a:gd name="connsiteY1" fmla="*/ 10344 h 1394918"/>
                  <a:gd name="connsiteX2" fmla="*/ 23822 w 44516"/>
                  <a:gd name="connsiteY2" fmla="*/ 60350 h 1394918"/>
                  <a:gd name="connsiteX3" fmla="*/ 44516 w 44516"/>
                  <a:gd name="connsiteY3" fmla="*/ 110890 h 1394918"/>
                  <a:gd name="connsiteX4" fmla="*/ 44516 w 44516"/>
                  <a:gd name="connsiteY4" fmla="*/ 1394918 h 1394918"/>
                  <a:gd name="connsiteX5" fmla="*/ 20478 w 44516"/>
                  <a:gd name="connsiteY5" fmla="*/ 1297287 h 1394918"/>
                  <a:gd name="connsiteX6" fmla="*/ 7153 w 44516"/>
                  <a:gd name="connsiteY6" fmla="*/ 615181 h 1394918"/>
                  <a:gd name="connsiteX7" fmla="*/ 11 w 44516"/>
                  <a:gd name="connsiteY7" fmla="*/ 743769 h 1394918"/>
                  <a:gd name="connsiteX8" fmla="*/ 11916 w 44516"/>
                  <a:gd name="connsiteY8" fmla="*/ 388962 h 1394918"/>
                  <a:gd name="connsiteX9" fmla="*/ 8572 w 44516"/>
                  <a:gd name="connsiteY9" fmla="*/ 241859 h 1394918"/>
                  <a:gd name="connsiteX0" fmla="*/ 8572 w 44516"/>
                  <a:gd name="connsiteY0" fmla="*/ 241859 h 1394918"/>
                  <a:gd name="connsiteX1" fmla="*/ 23822 w 44516"/>
                  <a:gd name="connsiteY1" fmla="*/ 60350 h 1394918"/>
                  <a:gd name="connsiteX2" fmla="*/ 44516 w 44516"/>
                  <a:gd name="connsiteY2" fmla="*/ 110890 h 1394918"/>
                  <a:gd name="connsiteX3" fmla="*/ 44516 w 44516"/>
                  <a:gd name="connsiteY3" fmla="*/ 1394918 h 1394918"/>
                  <a:gd name="connsiteX4" fmla="*/ 20478 w 44516"/>
                  <a:gd name="connsiteY4" fmla="*/ 1297287 h 1394918"/>
                  <a:gd name="connsiteX5" fmla="*/ 7153 w 44516"/>
                  <a:gd name="connsiteY5" fmla="*/ 615181 h 1394918"/>
                  <a:gd name="connsiteX6" fmla="*/ 11 w 44516"/>
                  <a:gd name="connsiteY6" fmla="*/ 743769 h 1394918"/>
                  <a:gd name="connsiteX7" fmla="*/ 11916 w 44516"/>
                  <a:gd name="connsiteY7" fmla="*/ 388962 h 1394918"/>
                  <a:gd name="connsiteX8" fmla="*/ 8572 w 44516"/>
                  <a:gd name="connsiteY8" fmla="*/ 241859 h 1394918"/>
                  <a:gd name="connsiteX0" fmla="*/ 8572 w 44530"/>
                  <a:gd name="connsiteY0" fmla="*/ 181509 h 1334568"/>
                  <a:gd name="connsiteX1" fmla="*/ 23822 w 44530"/>
                  <a:gd name="connsiteY1" fmla="*/ 0 h 1334568"/>
                  <a:gd name="connsiteX2" fmla="*/ 44516 w 44530"/>
                  <a:gd name="connsiteY2" fmla="*/ 1334568 h 1334568"/>
                  <a:gd name="connsiteX3" fmla="*/ 20478 w 44530"/>
                  <a:gd name="connsiteY3" fmla="*/ 1236937 h 1334568"/>
                  <a:gd name="connsiteX4" fmla="*/ 7153 w 44530"/>
                  <a:gd name="connsiteY4" fmla="*/ 554831 h 1334568"/>
                  <a:gd name="connsiteX5" fmla="*/ 11 w 44530"/>
                  <a:gd name="connsiteY5" fmla="*/ 683419 h 1334568"/>
                  <a:gd name="connsiteX6" fmla="*/ 11916 w 44530"/>
                  <a:gd name="connsiteY6" fmla="*/ 328612 h 1334568"/>
                  <a:gd name="connsiteX7" fmla="*/ 8572 w 44530"/>
                  <a:gd name="connsiteY7" fmla="*/ 181509 h 1334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530" h="1334568">
                    <a:moveTo>
                      <a:pt x="8572" y="181509"/>
                    </a:moveTo>
                    <a:cubicBezTo>
                      <a:pt x="10556" y="126740"/>
                      <a:pt x="17831" y="21828"/>
                      <a:pt x="23822" y="0"/>
                    </a:cubicBezTo>
                    <a:cubicBezTo>
                      <a:pt x="29813" y="192176"/>
                      <a:pt x="45073" y="1128412"/>
                      <a:pt x="44516" y="1334568"/>
                    </a:cubicBezTo>
                    <a:lnTo>
                      <a:pt x="20478" y="1236937"/>
                    </a:lnTo>
                    <a:cubicBezTo>
                      <a:pt x="12267" y="1120078"/>
                      <a:pt x="8344" y="766851"/>
                      <a:pt x="7153" y="554831"/>
                    </a:cubicBezTo>
                    <a:cubicBezTo>
                      <a:pt x="6520" y="447497"/>
                      <a:pt x="568" y="788105"/>
                      <a:pt x="11" y="683419"/>
                    </a:cubicBezTo>
                    <a:cubicBezTo>
                      <a:pt x="-386" y="645716"/>
                      <a:pt x="10489" y="412264"/>
                      <a:pt x="11916" y="328612"/>
                    </a:cubicBezTo>
                    <a:cubicBezTo>
                      <a:pt x="13343" y="244960"/>
                      <a:pt x="7381" y="231515"/>
                      <a:pt x="8572" y="181509"/>
                    </a:cubicBezTo>
                    <a:close/>
                  </a:path>
                </a:pathLst>
              </a:custGeom>
              <a:pattFill prst="lgConfetti">
                <a:fgClr>
                  <a:schemeClr val="accent1">
                    <a:lumMod val="40000"/>
                    <a:lumOff val="60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721" name="Rechteck 5"/>
              <p:cNvSpPr/>
              <p:nvPr/>
            </p:nvSpPr>
            <p:spPr>
              <a:xfrm>
                <a:off x="7692126" y="1949102"/>
                <a:ext cx="48578" cy="821819"/>
              </a:xfrm>
              <a:custGeom>
                <a:avLst/>
                <a:gdLst>
                  <a:gd name="connsiteX0" fmla="*/ 0 w 50232"/>
                  <a:gd name="connsiteY0" fmla="*/ 0 h 1336415"/>
                  <a:gd name="connsiteX1" fmla="*/ 50232 w 50232"/>
                  <a:gd name="connsiteY1" fmla="*/ 0 h 1336415"/>
                  <a:gd name="connsiteX2" fmla="*/ 50232 w 50232"/>
                  <a:gd name="connsiteY2" fmla="*/ 1336415 h 1336415"/>
                  <a:gd name="connsiteX3" fmla="*/ 0 w 50232"/>
                  <a:gd name="connsiteY3" fmla="*/ 1336415 h 1336415"/>
                  <a:gd name="connsiteX4" fmla="*/ 0 w 50232"/>
                  <a:gd name="connsiteY4" fmla="*/ 0 h 1336415"/>
                  <a:gd name="connsiteX0" fmla="*/ 0 w 50232"/>
                  <a:gd name="connsiteY0" fmla="*/ 0 h 1336415"/>
                  <a:gd name="connsiteX1" fmla="*/ 50232 w 50232"/>
                  <a:gd name="connsiteY1" fmla="*/ 0 h 1336415"/>
                  <a:gd name="connsiteX2" fmla="*/ 50232 w 50232"/>
                  <a:gd name="connsiteY2" fmla="*/ 1336415 h 1336415"/>
                  <a:gd name="connsiteX3" fmla="*/ 7144 w 50232"/>
                  <a:gd name="connsiteY3" fmla="*/ 1272121 h 1336415"/>
                  <a:gd name="connsiteX4" fmla="*/ 0 w 50232"/>
                  <a:gd name="connsiteY4" fmla="*/ 0 h 1336415"/>
                  <a:gd name="connsiteX0" fmla="*/ 3137 w 53369"/>
                  <a:gd name="connsiteY0" fmla="*/ 0 h 1336415"/>
                  <a:gd name="connsiteX1" fmla="*/ 53369 w 53369"/>
                  <a:gd name="connsiteY1" fmla="*/ 0 h 1336415"/>
                  <a:gd name="connsiteX2" fmla="*/ 53369 w 53369"/>
                  <a:gd name="connsiteY2" fmla="*/ 1336415 h 1336415"/>
                  <a:gd name="connsiteX3" fmla="*/ 10281 w 53369"/>
                  <a:gd name="connsiteY3" fmla="*/ 1272121 h 1336415"/>
                  <a:gd name="connsiteX4" fmla="*/ 6481 w 53369"/>
                  <a:gd name="connsiteY4" fmla="*/ 628116 h 1336415"/>
                  <a:gd name="connsiteX5" fmla="*/ 3137 w 53369"/>
                  <a:gd name="connsiteY5" fmla="*/ 0 h 1336415"/>
                  <a:gd name="connsiteX0" fmla="*/ 2863 w 53095"/>
                  <a:gd name="connsiteY0" fmla="*/ 0 h 1336415"/>
                  <a:gd name="connsiteX1" fmla="*/ 53095 w 53095"/>
                  <a:gd name="connsiteY1" fmla="*/ 0 h 1336415"/>
                  <a:gd name="connsiteX2" fmla="*/ 53095 w 53095"/>
                  <a:gd name="connsiteY2" fmla="*/ 1336415 h 1336415"/>
                  <a:gd name="connsiteX3" fmla="*/ 10007 w 53095"/>
                  <a:gd name="connsiteY3" fmla="*/ 1272121 h 1336415"/>
                  <a:gd name="connsiteX4" fmla="*/ 6207 w 53095"/>
                  <a:gd name="connsiteY4" fmla="*/ 628116 h 1336415"/>
                  <a:gd name="connsiteX5" fmla="*/ 6208 w 53095"/>
                  <a:gd name="connsiteY5" fmla="*/ 628116 h 1336415"/>
                  <a:gd name="connsiteX6" fmla="*/ 2863 w 53095"/>
                  <a:gd name="connsiteY6" fmla="*/ 0 h 1336415"/>
                  <a:gd name="connsiteX0" fmla="*/ 6567 w 56799"/>
                  <a:gd name="connsiteY0" fmla="*/ 0 h 1336415"/>
                  <a:gd name="connsiteX1" fmla="*/ 56799 w 56799"/>
                  <a:gd name="connsiteY1" fmla="*/ 0 h 1336415"/>
                  <a:gd name="connsiteX2" fmla="*/ 56799 w 56799"/>
                  <a:gd name="connsiteY2" fmla="*/ 1336415 h 1336415"/>
                  <a:gd name="connsiteX3" fmla="*/ 13711 w 56799"/>
                  <a:gd name="connsiteY3" fmla="*/ 1272121 h 1336415"/>
                  <a:gd name="connsiteX4" fmla="*/ 9911 w 56799"/>
                  <a:gd name="connsiteY4" fmla="*/ 628116 h 1336415"/>
                  <a:gd name="connsiteX5" fmla="*/ 387 w 56799"/>
                  <a:gd name="connsiteY5" fmla="*/ 628116 h 1336415"/>
                  <a:gd name="connsiteX6" fmla="*/ 6567 w 56799"/>
                  <a:gd name="connsiteY6" fmla="*/ 0 h 1336415"/>
                  <a:gd name="connsiteX0" fmla="*/ 20486 w 56430"/>
                  <a:gd name="connsiteY0" fmla="*/ 183356 h 1336415"/>
                  <a:gd name="connsiteX1" fmla="*/ 56430 w 56430"/>
                  <a:gd name="connsiteY1" fmla="*/ 0 h 1336415"/>
                  <a:gd name="connsiteX2" fmla="*/ 56430 w 56430"/>
                  <a:gd name="connsiteY2" fmla="*/ 1336415 h 1336415"/>
                  <a:gd name="connsiteX3" fmla="*/ 13342 w 56430"/>
                  <a:gd name="connsiteY3" fmla="*/ 1272121 h 1336415"/>
                  <a:gd name="connsiteX4" fmla="*/ 9542 w 56430"/>
                  <a:gd name="connsiteY4" fmla="*/ 628116 h 1336415"/>
                  <a:gd name="connsiteX5" fmla="*/ 18 w 56430"/>
                  <a:gd name="connsiteY5" fmla="*/ 628116 h 1336415"/>
                  <a:gd name="connsiteX6" fmla="*/ 20486 w 56430"/>
                  <a:gd name="connsiteY6" fmla="*/ 183356 h 1336415"/>
                  <a:gd name="connsiteX0" fmla="*/ 11716 w 47660"/>
                  <a:gd name="connsiteY0" fmla="*/ 183356 h 1336415"/>
                  <a:gd name="connsiteX1" fmla="*/ 47660 w 47660"/>
                  <a:gd name="connsiteY1" fmla="*/ 0 h 1336415"/>
                  <a:gd name="connsiteX2" fmla="*/ 47660 w 47660"/>
                  <a:gd name="connsiteY2" fmla="*/ 1336415 h 1336415"/>
                  <a:gd name="connsiteX3" fmla="*/ 4572 w 47660"/>
                  <a:gd name="connsiteY3" fmla="*/ 1272121 h 1336415"/>
                  <a:gd name="connsiteX4" fmla="*/ 772 w 47660"/>
                  <a:gd name="connsiteY4" fmla="*/ 628116 h 1336415"/>
                  <a:gd name="connsiteX5" fmla="*/ 3155 w 47660"/>
                  <a:gd name="connsiteY5" fmla="*/ 685266 h 1336415"/>
                  <a:gd name="connsiteX6" fmla="*/ 11716 w 47660"/>
                  <a:gd name="connsiteY6" fmla="*/ 183356 h 1336415"/>
                  <a:gd name="connsiteX0" fmla="*/ 11716 w 47660"/>
                  <a:gd name="connsiteY0" fmla="*/ 183356 h 1336415"/>
                  <a:gd name="connsiteX1" fmla="*/ 15060 w 47660"/>
                  <a:gd name="connsiteY1" fmla="*/ 30422 h 1336415"/>
                  <a:gd name="connsiteX2" fmla="*/ 47660 w 47660"/>
                  <a:gd name="connsiteY2" fmla="*/ 0 h 1336415"/>
                  <a:gd name="connsiteX3" fmla="*/ 47660 w 47660"/>
                  <a:gd name="connsiteY3" fmla="*/ 1336415 h 1336415"/>
                  <a:gd name="connsiteX4" fmla="*/ 4572 w 47660"/>
                  <a:gd name="connsiteY4" fmla="*/ 1272121 h 1336415"/>
                  <a:gd name="connsiteX5" fmla="*/ 772 w 47660"/>
                  <a:gd name="connsiteY5" fmla="*/ 628116 h 1336415"/>
                  <a:gd name="connsiteX6" fmla="*/ 3155 w 47660"/>
                  <a:gd name="connsiteY6" fmla="*/ 685266 h 1336415"/>
                  <a:gd name="connsiteX7" fmla="*/ 11716 w 47660"/>
                  <a:gd name="connsiteY7" fmla="*/ 183356 h 1336415"/>
                  <a:gd name="connsiteX0" fmla="*/ 9598 w 45542"/>
                  <a:gd name="connsiteY0" fmla="*/ 183356 h 1336415"/>
                  <a:gd name="connsiteX1" fmla="*/ 12942 w 45542"/>
                  <a:gd name="connsiteY1" fmla="*/ 30422 h 1336415"/>
                  <a:gd name="connsiteX2" fmla="*/ 45542 w 45542"/>
                  <a:gd name="connsiteY2" fmla="*/ 0 h 1336415"/>
                  <a:gd name="connsiteX3" fmla="*/ 45542 w 45542"/>
                  <a:gd name="connsiteY3" fmla="*/ 1336415 h 1336415"/>
                  <a:gd name="connsiteX4" fmla="*/ 2454 w 45542"/>
                  <a:gd name="connsiteY4" fmla="*/ 1272121 h 1336415"/>
                  <a:gd name="connsiteX5" fmla="*/ 8179 w 45542"/>
                  <a:gd name="connsiteY5" fmla="*/ 556678 h 1336415"/>
                  <a:gd name="connsiteX6" fmla="*/ 1037 w 45542"/>
                  <a:gd name="connsiteY6" fmla="*/ 685266 h 1336415"/>
                  <a:gd name="connsiteX7" fmla="*/ 9598 w 45542"/>
                  <a:gd name="connsiteY7" fmla="*/ 183356 h 1336415"/>
                  <a:gd name="connsiteX0" fmla="*/ 8674 w 44618"/>
                  <a:gd name="connsiteY0" fmla="*/ 183356 h 1336415"/>
                  <a:gd name="connsiteX1" fmla="*/ 12018 w 44618"/>
                  <a:gd name="connsiteY1" fmla="*/ 30422 h 1336415"/>
                  <a:gd name="connsiteX2" fmla="*/ 44618 w 44618"/>
                  <a:gd name="connsiteY2" fmla="*/ 0 h 1336415"/>
                  <a:gd name="connsiteX3" fmla="*/ 44618 w 44618"/>
                  <a:gd name="connsiteY3" fmla="*/ 1336415 h 1336415"/>
                  <a:gd name="connsiteX4" fmla="*/ 20580 w 44618"/>
                  <a:gd name="connsiteY4" fmla="*/ 1238784 h 1336415"/>
                  <a:gd name="connsiteX5" fmla="*/ 7255 w 44618"/>
                  <a:gd name="connsiteY5" fmla="*/ 556678 h 1336415"/>
                  <a:gd name="connsiteX6" fmla="*/ 113 w 44618"/>
                  <a:gd name="connsiteY6" fmla="*/ 685266 h 1336415"/>
                  <a:gd name="connsiteX7" fmla="*/ 8674 w 44618"/>
                  <a:gd name="connsiteY7" fmla="*/ 183356 h 1336415"/>
                  <a:gd name="connsiteX0" fmla="*/ 8572 w 44516"/>
                  <a:gd name="connsiteY0" fmla="*/ 183356 h 1336415"/>
                  <a:gd name="connsiteX1" fmla="*/ 11916 w 44516"/>
                  <a:gd name="connsiteY1" fmla="*/ 30422 h 1336415"/>
                  <a:gd name="connsiteX2" fmla="*/ 44516 w 44516"/>
                  <a:gd name="connsiteY2" fmla="*/ 0 h 1336415"/>
                  <a:gd name="connsiteX3" fmla="*/ 44516 w 44516"/>
                  <a:gd name="connsiteY3" fmla="*/ 1336415 h 1336415"/>
                  <a:gd name="connsiteX4" fmla="*/ 20478 w 44516"/>
                  <a:gd name="connsiteY4" fmla="*/ 1238784 h 1336415"/>
                  <a:gd name="connsiteX5" fmla="*/ 7153 w 44516"/>
                  <a:gd name="connsiteY5" fmla="*/ 556678 h 1336415"/>
                  <a:gd name="connsiteX6" fmla="*/ 11 w 44516"/>
                  <a:gd name="connsiteY6" fmla="*/ 685266 h 1336415"/>
                  <a:gd name="connsiteX7" fmla="*/ 11916 w 44516"/>
                  <a:gd name="connsiteY7" fmla="*/ 330459 h 1336415"/>
                  <a:gd name="connsiteX8" fmla="*/ 8572 w 44516"/>
                  <a:gd name="connsiteY8" fmla="*/ 183356 h 1336415"/>
                  <a:gd name="connsiteX0" fmla="*/ 8572 w 44516"/>
                  <a:gd name="connsiteY0" fmla="*/ 231515 h 1384574"/>
                  <a:gd name="connsiteX1" fmla="*/ 16679 w 44516"/>
                  <a:gd name="connsiteY1" fmla="*/ 0 h 1384574"/>
                  <a:gd name="connsiteX2" fmla="*/ 44516 w 44516"/>
                  <a:gd name="connsiteY2" fmla="*/ 48159 h 1384574"/>
                  <a:gd name="connsiteX3" fmla="*/ 44516 w 44516"/>
                  <a:gd name="connsiteY3" fmla="*/ 1384574 h 1384574"/>
                  <a:gd name="connsiteX4" fmla="*/ 20478 w 44516"/>
                  <a:gd name="connsiteY4" fmla="*/ 1286943 h 1384574"/>
                  <a:gd name="connsiteX5" fmla="*/ 7153 w 44516"/>
                  <a:gd name="connsiteY5" fmla="*/ 604837 h 1384574"/>
                  <a:gd name="connsiteX6" fmla="*/ 11 w 44516"/>
                  <a:gd name="connsiteY6" fmla="*/ 733425 h 1384574"/>
                  <a:gd name="connsiteX7" fmla="*/ 11916 w 44516"/>
                  <a:gd name="connsiteY7" fmla="*/ 378618 h 1384574"/>
                  <a:gd name="connsiteX8" fmla="*/ 8572 w 44516"/>
                  <a:gd name="connsiteY8" fmla="*/ 231515 h 1384574"/>
                  <a:gd name="connsiteX0" fmla="*/ 8572 w 44516"/>
                  <a:gd name="connsiteY0" fmla="*/ 231515 h 1384574"/>
                  <a:gd name="connsiteX1" fmla="*/ 16679 w 44516"/>
                  <a:gd name="connsiteY1" fmla="*/ 0 h 1384574"/>
                  <a:gd name="connsiteX2" fmla="*/ 44516 w 44516"/>
                  <a:gd name="connsiteY2" fmla="*/ 100546 h 1384574"/>
                  <a:gd name="connsiteX3" fmla="*/ 44516 w 44516"/>
                  <a:gd name="connsiteY3" fmla="*/ 1384574 h 1384574"/>
                  <a:gd name="connsiteX4" fmla="*/ 20478 w 44516"/>
                  <a:gd name="connsiteY4" fmla="*/ 1286943 h 1384574"/>
                  <a:gd name="connsiteX5" fmla="*/ 7153 w 44516"/>
                  <a:gd name="connsiteY5" fmla="*/ 604837 h 1384574"/>
                  <a:gd name="connsiteX6" fmla="*/ 11 w 44516"/>
                  <a:gd name="connsiteY6" fmla="*/ 733425 h 1384574"/>
                  <a:gd name="connsiteX7" fmla="*/ 11916 w 44516"/>
                  <a:gd name="connsiteY7" fmla="*/ 378618 h 1384574"/>
                  <a:gd name="connsiteX8" fmla="*/ 8572 w 44516"/>
                  <a:gd name="connsiteY8" fmla="*/ 231515 h 1384574"/>
                  <a:gd name="connsiteX0" fmla="*/ 8572 w 53700"/>
                  <a:gd name="connsiteY0" fmla="*/ 231515 h 1384574"/>
                  <a:gd name="connsiteX1" fmla="*/ 16679 w 53700"/>
                  <a:gd name="connsiteY1" fmla="*/ 0 h 1384574"/>
                  <a:gd name="connsiteX2" fmla="*/ 44516 w 53700"/>
                  <a:gd name="connsiteY2" fmla="*/ 100546 h 1384574"/>
                  <a:gd name="connsiteX3" fmla="*/ 44516 w 53700"/>
                  <a:gd name="connsiteY3" fmla="*/ 1384574 h 1384574"/>
                  <a:gd name="connsiteX4" fmla="*/ 20478 w 53700"/>
                  <a:gd name="connsiteY4" fmla="*/ 1286943 h 1384574"/>
                  <a:gd name="connsiteX5" fmla="*/ 7153 w 53700"/>
                  <a:gd name="connsiteY5" fmla="*/ 604837 h 1384574"/>
                  <a:gd name="connsiteX6" fmla="*/ 11 w 53700"/>
                  <a:gd name="connsiteY6" fmla="*/ 733425 h 1384574"/>
                  <a:gd name="connsiteX7" fmla="*/ 11916 w 53700"/>
                  <a:gd name="connsiteY7" fmla="*/ 378618 h 1384574"/>
                  <a:gd name="connsiteX8" fmla="*/ 8572 w 53700"/>
                  <a:gd name="connsiteY8" fmla="*/ 231515 h 1384574"/>
                  <a:gd name="connsiteX0" fmla="*/ 8572 w 44516"/>
                  <a:gd name="connsiteY0" fmla="*/ 241859 h 1394918"/>
                  <a:gd name="connsiteX1" fmla="*/ 16679 w 44516"/>
                  <a:gd name="connsiteY1" fmla="*/ 10344 h 1394918"/>
                  <a:gd name="connsiteX2" fmla="*/ 23822 w 44516"/>
                  <a:gd name="connsiteY2" fmla="*/ 60350 h 1394918"/>
                  <a:gd name="connsiteX3" fmla="*/ 44516 w 44516"/>
                  <a:gd name="connsiteY3" fmla="*/ 110890 h 1394918"/>
                  <a:gd name="connsiteX4" fmla="*/ 44516 w 44516"/>
                  <a:gd name="connsiteY4" fmla="*/ 1394918 h 1394918"/>
                  <a:gd name="connsiteX5" fmla="*/ 20478 w 44516"/>
                  <a:gd name="connsiteY5" fmla="*/ 1297287 h 1394918"/>
                  <a:gd name="connsiteX6" fmla="*/ 7153 w 44516"/>
                  <a:gd name="connsiteY6" fmla="*/ 615181 h 1394918"/>
                  <a:gd name="connsiteX7" fmla="*/ 11 w 44516"/>
                  <a:gd name="connsiteY7" fmla="*/ 743769 h 1394918"/>
                  <a:gd name="connsiteX8" fmla="*/ 11916 w 44516"/>
                  <a:gd name="connsiteY8" fmla="*/ 388962 h 1394918"/>
                  <a:gd name="connsiteX9" fmla="*/ 8572 w 44516"/>
                  <a:gd name="connsiteY9" fmla="*/ 241859 h 1394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4516" h="1394918">
                    <a:moveTo>
                      <a:pt x="8572" y="241859"/>
                    </a:moveTo>
                    <a:cubicBezTo>
                      <a:pt x="12862" y="217075"/>
                      <a:pt x="12389" y="35128"/>
                      <a:pt x="16679" y="10344"/>
                    </a:cubicBezTo>
                    <a:cubicBezTo>
                      <a:pt x="21205" y="-23479"/>
                      <a:pt x="19183" y="43592"/>
                      <a:pt x="23822" y="60350"/>
                    </a:cubicBezTo>
                    <a:cubicBezTo>
                      <a:pt x="28461" y="77108"/>
                      <a:pt x="43051" y="-115110"/>
                      <a:pt x="44516" y="110890"/>
                    </a:cubicBezTo>
                    <a:lnTo>
                      <a:pt x="44516" y="1394918"/>
                    </a:lnTo>
                    <a:lnTo>
                      <a:pt x="20478" y="1297287"/>
                    </a:lnTo>
                    <a:cubicBezTo>
                      <a:pt x="12267" y="1180428"/>
                      <a:pt x="8344" y="827201"/>
                      <a:pt x="7153" y="615181"/>
                    </a:cubicBezTo>
                    <a:cubicBezTo>
                      <a:pt x="6520" y="507847"/>
                      <a:pt x="568" y="848455"/>
                      <a:pt x="11" y="743769"/>
                    </a:cubicBezTo>
                    <a:cubicBezTo>
                      <a:pt x="-386" y="706066"/>
                      <a:pt x="10489" y="472614"/>
                      <a:pt x="11916" y="388962"/>
                    </a:cubicBezTo>
                    <a:cubicBezTo>
                      <a:pt x="13343" y="305310"/>
                      <a:pt x="7381" y="291865"/>
                      <a:pt x="8572" y="241859"/>
                    </a:cubicBezTo>
                    <a:close/>
                  </a:path>
                </a:pathLst>
              </a:custGeom>
              <a:pattFill prst="lgConfetti">
                <a:fgClr>
                  <a:schemeClr val="tx2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722" name="Rechteck 5"/>
              <p:cNvSpPr/>
              <p:nvPr/>
            </p:nvSpPr>
            <p:spPr>
              <a:xfrm flipH="1">
                <a:off x="8325876" y="1960109"/>
                <a:ext cx="45719" cy="755331"/>
              </a:xfrm>
              <a:custGeom>
                <a:avLst/>
                <a:gdLst>
                  <a:gd name="connsiteX0" fmla="*/ 0 w 50232"/>
                  <a:gd name="connsiteY0" fmla="*/ 0 h 1336415"/>
                  <a:gd name="connsiteX1" fmla="*/ 50232 w 50232"/>
                  <a:gd name="connsiteY1" fmla="*/ 0 h 1336415"/>
                  <a:gd name="connsiteX2" fmla="*/ 50232 w 50232"/>
                  <a:gd name="connsiteY2" fmla="*/ 1336415 h 1336415"/>
                  <a:gd name="connsiteX3" fmla="*/ 0 w 50232"/>
                  <a:gd name="connsiteY3" fmla="*/ 1336415 h 1336415"/>
                  <a:gd name="connsiteX4" fmla="*/ 0 w 50232"/>
                  <a:gd name="connsiteY4" fmla="*/ 0 h 1336415"/>
                  <a:gd name="connsiteX0" fmla="*/ 0 w 50232"/>
                  <a:gd name="connsiteY0" fmla="*/ 0 h 1336415"/>
                  <a:gd name="connsiteX1" fmla="*/ 50232 w 50232"/>
                  <a:gd name="connsiteY1" fmla="*/ 0 h 1336415"/>
                  <a:gd name="connsiteX2" fmla="*/ 50232 w 50232"/>
                  <a:gd name="connsiteY2" fmla="*/ 1336415 h 1336415"/>
                  <a:gd name="connsiteX3" fmla="*/ 7144 w 50232"/>
                  <a:gd name="connsiteY3" fmla="*/ 1272121 h 1336415"/>
                  <a:gd name="connsiteX4" fmla="*/ 0 w 50232"/>
                  <a:gd name="connsiteY4" fmla="*/ 0 h 1336415"/>
                  <a:gd name="connsiteX0" fmla="*/ 3137 w 53369"/>
                  <a:gd name="connsiteY0" fmla="*/ 0 h 1336415"/>
                  <a:gd name="connsiteX1" fmla="*/ 53369 w 53369"/>
                  <a:gd name="connsiteY1" fmla="*/ 0 h 1336415"/>
                  <a:gd name="connsiteX2" fmla="*/ 53369 w 53369"/>
                  <a:gd name="connsiteY2" fmla="*/ 1336415 h 1336415"/>
                  <a:gd name="connsiteX3" fmla="*/ 10281 w 53369"/>
                  <a:gd name="connsiteY3" fmla="*/ 1272121 h 1336415"/>
                  <a:gd name="connsiteX4" fmla="*/ 6481 w 53369"/>
                  <a:gd name="connsiteY4" fmla="*/ 628116 h 1336415"/>
                  <a:gd name="connsiteX5" fmla="*/ 3137 w 53369"/>
                  <a:gd name="connsiteY5" fmla="*/ 0 h 1336415"/>
                  <a:gd name="connsiteX0" fmla="*/ 2863 w 53095"/>
                  <a:gd name="connsiteY0" fmla="*/ 0 h 1336415"/>
                  <a:gd name="connsiteX1" fmla="*/ 53095 w 53095"/>
                  <a:gd name="connsiteY1" fmla="*/ 0 h 1336415"/>
                  <a:gd name="connsiteX2" fmla="*/ 53095 w 53095"/>
                  <a:gd name="connsiteY2" fmla="*/ 1336415 h 1336415"/>
                  <a:gd name="connsiteX3" fmla="*/ 10007 w 53095"/>
                  <a:gd name="connsiteY3" fmla="*/ 1272121 h 1336415"/>
                  <a:gd name="connsiteX4" fmla="*/ 6207 w 53095"/>
                  <a:gd name="connsiteY4" fmla="*/ 628116 h 1336415"/>
                  <a:gd name="connsiteX5" fmla="*/ 6208 w 53095"/>
                  <a:gd name="connsiteY5" fmla="*/ 628116 h 1336415"/>
                  <a:gd name="connsiteX6" fmla="*/ 2863 w 53095"/>
                  <a:gd name="connsiteY6" fmla="*/ 0 h 1336415"/>
                  <a:gd name="connsiteX0" fmla="*/ 6567 w 56799"/>
                  <a:gd name="connsiteY0" fmla="*/ 0 h 1336415"/>
                  <a:gd name="connsiteX1" fmla="*/ 56799 w 56799"/>
                  <a:gd name="connsiteY1" fmla="*/ 0 h 1336415"/>
                  <a:gd name="connsiteX2" fmla="*/ 56799 w 56799"/>
                  <a:gd name="connsiteY2" fmla="*/ 1336415 h 1336415"/>
                  <a:gd name="connsiteX3" fmla="*/ 13711 w 56799"/>
                  <a:gd name="connsiteY3" fmla="*/ 1272121 h 1336415"/>
                  <a:gd name="connsiteX4" fmla="*/ 9911 w 56799"/>
                  <a:gd name="connsiteY4" fmla="*/ 628116 h 1336415"/>
                  <a:gd name="connsiteX5" fmla="*/ 387 w 56799"/>
                  <a:gd name="connsiteY5" fmla="*/ 628116 h 1336415"/>
                  <a:gd name="connsiteX6" fmla="*/ 6567 w 56799"/>
                  <a:gd name="connsiteY6" fmla="*/ 0 h 1336415"/>
                  <a:gd name="connsiteX0" fmla="*/ 20486 w 56430"/>
                  <a:gd name="connsiteY0" fmla="*/ 183356 h 1336415"/>
                  <a:gd name="connsiteX1" fmla="*/ 56430 w 56430"/>
                  <a:gd name="connsiteY1" fmla="*/ 0 h 1336415"/>
                  <a:gd name="connsiteX2" fmla="*/ 56430 w 56430"/>
                  <a:gd name="connsiteY2" fmla="*/ 1336415 h 1336415"/>
                  <a:gd name="connsiteX3" fmla="*/ 13342 w 56430"/>
                  <a:gd name="connsiteY3" fmla="*/ 1272121 h 1336415"/>
                  <a:gd name="connsiteX4" fmla="*/ 9542 w 56430"/>
                  <a:gd name="connsiteY4" fmla="*/ 628116 h 1336415"/>
                  <a:gd name="connsiteX5" fmla="*/ 18 w 56430"/>
                  <a:gd name="connsiteY5" fmla="*/ 628116 h 1336415"/>
                  <a:gd name="connsiteX6" fmla="*/ 20486 w 56430"/>
                  <a:gd name="connsiteY6" fmla="*/ 183356 h 1336415"/>
                  <a:gd name="connsiteX0" fmla="*/ 11716 w 47660"/>
                  <a:gd name="connsiteY0" fmla="*/ 183356 h 1336415"/>
                  <a:gd name="connsiteX1" fmla="*/ 47660 w 47660"/>
                  <a:gd name="connsiteY1" fmla="*/ 0 h 1336415"/>
                  <a:gd name="connsiteX2" fmla="*/ 47660 w 47660"/>
                  <a:gd name="connsiteY2" fmla="*/ 1336415 h 1336415"/>
                  <a:gd name="connsiteX3" fmla="*/ 4572 w 47660"/>
                  <a:gd name="connsiteY3" fmla="*/ 1272121 h 1336415"/>
                  <a:gd name="connsiteX4" fmla="*/ 772 w 47660"/>
                  <a:gd name="connsiteY4" fmla="*/ 628116 h 1336415"/>
                  <a:gd name="connsiteX5" fmla="*/ 3155 w 47660"/>
                  <a:gd name="connsiteY5" fmla="*/ 685266 h 1336415"/>
                  <a:gd name="connsiteX6" fmla="*/ 11716 w 47660"/>
                  <a:gd name="connsiteY6" fmla="*/ 183356 h 1336415"/>
                  <a:gd name="connsiteX0" fmla="*/ 11716 w 47660"/>
                  <a:gd name="connsiteY0" fmla="*/ 183356 h 1336415"/>
                  <a:gd name="connsiteX1" fmla="*/ 15060 w 47660"/>
                  <a:gd name="connsiteY1" fmla="*/ 30422 h 1336415"/>
                  <a:gd name="connsiteX2" fmla="*/ 47660 w 47660"/>
                  <a:gd name="connsiteY2" fmla="*/ 0 h 1336415"/>
                  <a:gd name="connsiteX3" fmla="*/ 47660 w 47660"/>
                  <a:gd name="connsiteY3" fmla="*/ 1336415 h 1336415"/>
                  <a:gd name="connsiteX4" fmla="*/ 4572 w 47660"/>
                  <a:gd name="connsiteY4" fmla="*/ 1272121 h 1336415"/>
                  <a:gd name="connsiteX5" fmla="*/ 772 w 47660"/>
                  <a:gd name="connsiteY5" fmla="*/ 628116 h 1336415"/>
                  <a:gd name="connsiteX6" fmla="*/ 3155 w 47660"/>
                  <a:gd name="connsiteY6" fmla="*/ 685266 h 1336415"/>
                  <a:gd name="connsiteX7" fmla="*/ 11716 w 47660"/>
                  <a:gd name="connsiteY7" fmla="*/ 183356 h 1336415"/>
                  <a:gd name="connsiteX0" fmla="*/ 9598 w 45542"/>
                  <a:gd name="connsiteY0" fmla="*/ 183356 h 1336415"/>
                  <a:gd name="connsiteX1" fmla="*/ 12942 w 45542"/>
                  <a:gd name="connsiteY1" fmla="*/ 30422 h 1336415"/>
                  <a:gd name="connsiteX2" fmla="*/ 45542 w 45542"/>
                  <a:gd name="connsiteY2" fmla="*/ 0 h 1336415"/>
                  <a:gd name="connsiteX3" fmla="*/ 45542 w 45542"/>
                  <a:gd name="connsiteY3" fmla="*/ 1336415 h 1336415"/>
                  <a:gd name="connsiteX4" fmla="*/ 2454 w 45542"/>
                  <a:gd name="connsiteY4" fmla="*/ 1272121 h 1336415"/>
                  <a:gd name="connsiteX5" fmla="*/ 8179 w 45542"/>
                  <a:gd name="connsiteY5" fmla="*/ 556678 h 1336415"/>
                  <a:gd name="connsiteX6" fmla="*/ 1037 w 45542"/>
                  <a:gd name="connsiteY6" fmla="*/ 685266 h 1336415"/>
                  <a:gd name="connsiteX7" fmla="*/ 9598 w 45542"/>
                  <a:gd name="connsiteY7" fmla="*/ 183356 h 1336415"/>
                  <a:gd name="connsiteX0" fmla="*/ 8674 w 44618"/>
                  <a:gd name="connsiteY0" fmla="*/ 183356 h 1336415"/>
                  <a:gd name="connsiteX1" fmla="*/ 12018 w 44618"/>
                  <a:gd name="connsiteY1" fmla="*/ 30422 h 1336415"/>
                  <a:gd name="connsiteX2" fmla="*/ 44618 w 44618"/>
                  <a:gd name="connsiteY2" fmla="*/ 0 h 1336415"/>
                  <a:gd name="connsiteX3" fmla="*/ 44618 w 44618"/>
                  <a:gd name="connsiteY3" fmla="*/ 1336415 h 1336415"/>
                  <a:gd name="connsiteX4" fmla="*/ 20580 w 44618"/>
                  <a:gd name="connsiteY4" fmla="*/ 1238784 h 1336415"/>
                  <a:gd name="connsiteX5" fmla="*/ 7255 w 44618"/>
                  <a:gd name="connsiteY5" fmla="*/ 556678 h 1336415"/>
                  <a:gd name="connsiteX6" fmla="*/ 113 w 44618"/>
                  <a:gd name="connsiteY6" fmla="*/ 685266 h 1336415"/>
                  <a:gd name="connsiteX7" fmla="*/ 8674 w 44618"/>
                  <a:gd name="connsiteY7" fmla="*/ 183356 h 1336415"/>
                  <a:gd name="connsiteX0" fmla="*/ 8572 w 44516"/>
                  <a:gd name="connsiteY0" fmla="*/ 183356 h 1336415"/>
                  <a:gd name="connsiteX1" fmla="*/ 11916 w 44516"/>
                  <a:gd name="connsiteY1" fmla="*/ 30422 h 1336415"/>
                  <a:gd name="connsiteX2" fmla="*/ 44516 w 44516"/>
                  <a:gd name="connsiteY2" fmla="*/ 0 h 1336415"/>
                  <a:gd name="connsiteX3" fmla="*/ 44516 w 44516"/>
                  <a:gd name="connsiteY3" fmla="*/ 1336415 h 1336415"/>
                  <a:gd name="connsiteX4" fmla="*/ 20478 w 44516"/>
                  <a:gd name="connsiteY4" fmla="*/ 1238784 h 1336415"/>
                  <a:gd name="connsiteX5" fmla="*/ 7153 w 44516"/>
                  <a:gd name="connsiteY5" fmla="*/ 556678 h 1336415"/>
                  <a:gd name="connsiteX6" fmla="*/ 11 w 44516"/>
                  <a:gd name="connsiteY6" fmla="*/ 685266 h 1336415"/>
                  <a:gd name="connsiteX7" fmla="*/ 11916 w 44516"/>
                  <a:gd name="connsiteY7" fmla="*/ 330459 h 1336415"/>
                  <a:gd name="connsiteX8" fmla="*/ 8572 w 44516"/>
                  <a:gd name="connsiteY8" fmla="*/ 183356 h 1336415"/>
                  <a:gd name="connsiteX0" fmla="*/ 8572 w 44516"/>
                  <a:gd name="connsiteY0" fmla="*/ 231515 h 1384574"/>
                  <a:gd name="connsiteX1" fmla="*/ 16679 w 44516"/>
                  <a:gd name="connsiteY1" fmla="*/ 0 h 1384574"/>
                  <a:gd name="connsiteX2" fmla="*/ 44516 w 44516"/>
                  <a:gd name="connsiteY2" fmla="*/ 48159 h 1384574"/>
                  <a:gd name="connsiteX3" fmla="*/ 44516 w 44516"/>
                  <a:gd name="connsiteY3" fmla="*/ 1384574 h 1384574"/>
                  <a:gd name="connsiteX4" fmla="*/ 20478 w 44516"/>
                  <a:gd name="connsiteY4" fmla="*/ 1286943 h 1384574"/>
                  <a:gd name="connsiteX5" fmla="*/ 7153 w 44516"/>
                  <a:gd name="connsiteY5" fmla="*/ 604837 h 1384574"/>
                  <a:gd name="connsiteX6" fmla="*/ 11 w 44516"/>
                  <a:gd name="connsiteY6" fmla="*/ 733425 h 1384574"/>
                  <a:gd name="connsiteX7" fmla="*/ 11916 w 44516"/>
                  <a:gd name="connsiteY7" fmla="*/ 378618 h 1384574"/>
                  <a:gd name="connsiteX8" fmla="*/ 8572 w 44516"/>
                  <a:gd name="connsiteY8" fmla="*/ 231515 h 1384574"/>
                  <a:gd name="connsiteX0" fmla="*/ 8572 w 44516"/>
                  <a:gd name="connsiteY0" fmla="*/ 231515 h 1384574"/>
                  <a:gd name="connsiteX1" fmla="*/ 16679 w 44516"/>
                  <a:gd name="connsiteY1" fmla="*/ 0 h 1384574"/>
                  <a:gd name="connsiteX2" fmla="*/ 44516 w 44516"/>
                  <a:gd name="connsiteY2" fmla="*/ 100546 h 1384574"/>
                  <a:gd name="connsiteX3" fmla="*/ 44516 w 44516"/>
                  <a:gd name="connsiteY3" fmla="*/ 1384574 h 1384574"/>
                  <a:gd name="connsiteX4" fmla="*/ 20478 w 44516"/>
                  <a:gd name="connsiteY4" fmla="*/ 1286943 h 1384574"/>
                  <a:gd name="connsiteX5" fmla="*/ 7153 w 44516"/>
                  <a:gd name="connsiteY5" fmla="*/ 604837 h 1384574"/>
                  <a:gd name="connsiteX6" fmla="*/ 11 w 44516"/>
                  <a:gd name="connsiteY6" fmla="*/ 733425 h 1384574"/>
                  <a:gd name="connsiteX7" fmla="*/ 11916 w 44516"/>
                  <a:gd name="connsiteY7" fmla="*/ 378618 h 1384574"/>
                  <a:gd name="connsiteX8" fmla="*/ 8572 w 44516"/>
                  <a:gd name="connsiteY8" fmla="*/ 231515 h 1384574"/>
                  <a:gd name="connsiteX0" fmla="*/ 8572 w 53700"/>
                  <a:gd name="connsiteY0" fmla="*/ 231515 h 1384574"/>
                  <a:gd name="connsiteX1" fmla="*/ 16679 w 53700"/>
                  <a:gd name="connsiteY1" fmla="*/ 0 h 1384574"/>
                  <a:gd name="connsiteX2" fmla="*/ 44516 w 53700"/>
                  <a:gd name="connsiteY2" fmla="*/ 100546 h 1384574"/>
                  <a:gd name="connsiteX3" fmla="*/ 44516 w 53700"/>
                  <a:gd name="connsiteY3" fmla="*/ 1384574 h 1384574"/>
                  <a:gd name="connsiteX4" fmla="*/ 20478 w 53700"/>
                  <a:gd name="connsiteY4" fmla="*/ 1286943 h 1384574"/>
                  <a:gd name="connsiteX5" fmla="*/ 7153 w 53700"/>
                  <a:gd name="connsiteY5" fmla="*/ 604837 h 1384574"/>
                  <a:gd name="connsiteX6" fmla="*/ 11 w 53700"/>
                  <a:gd name="connsiteY6" fmla="*/ 733425 h 1384574"/>
                  <a:gd name="connsiteX7" fmla="*/ 11916 w 53700"/>
                  <a:gd name="connsiteY7" fmla="*/ 378618 h 1384574"/>
                  <a:gd name="connsiteX8" fmla="*/ 8572 w 53700"/>
                  <a:gd name="connsiteY8" fmla="*/ 231515 h 1384574"/>
                  <a:gd name="connsiteX0" fmla="*/ 8572 w 44516"/>
                  <a:gd name="connsiteY0" fmla="*/ 241859 h 1394918"/>
                  <a:gd name="connsiteX1" fmla="*/ 16679 w 44516"/>
                  <a:gd name="connsiteY1" fmla="*/ 10344 h 1394918"/>
                  <a:gd name="connsiteX2" fmla="*/ 23822 w 44516"/>
                  <a:gd name="connsiteY2" fmla="*/ 60350 h 1394918"/>
                  <a:gd name="connsiteX3" fmla="*/ 44516 w 44516"/>
                  <a:gd name="connsiteY3" fmla="*/ 110890 h 1394918"/>
                  <a:gd name="connsiteX4" fmla="*/ 44516 w 44516"/>
                  <a:gd name="connsiteY4" fmla="*/ 1394918 h 1394918"/>
                  <a:gd name="connsiteX5" fmla="*/ 20478 w 44516"/>
                  <a:gd name="connsiteY5" fmla="*/ 1297287 h 1394918"/>
                  <a:gd name="connsiteX6" fmla="*/ 7153 w 44516"/>
                  <a:gd name="connsiteY6" fmla="*/ 615181 h 1394918"/>
                  <a:gd name="connsiteX7" fmla="*/ 11 w 44516"/>
                  <a:gd name="connsiteY7" fmla="*/ 743769 h 1394918"/>
                  <a:gd name="connsiteX8" fmla="*/ 11916 w 44516"/>
                  <a:gd name="connsiteY8" fmla="*/ 388962 h 1394918"/>
                  <a:gd name="connsiteX9" fmla="*/ 8572 w 44516"/>
                  <a:gd name="connsiteY9" fmla="*/ 241859 h 1394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4516" h="1394918">
                    <a:moveTo>
                      <a:pt x="8572" y="241859"/>
                    </a:moveTo>
                    <a:cubicBezTo>
                      <a:pt x="12862" y="217075"/>
                      <a:pt x="12389" y="35128"/>
                      <a:pt x="16679" y="10344"/>
                    </a:cubicBezTo>
                    <a:cubicBezTo>
                      <a:pt x="21205" y="-23479"/>
                      <a:pt x="19183" y="43592"/>
                      <a:pt x="23822" y="60350"/>
                    </a:cubicBezTo>
                    <a:cubicBezTo>
                      <a:pt x="28461" y="77108"/>
                      <a:pt x="43051" y="-115110"/>
                      <a:pt x="44516" y="110890"/>
                    </a:cubicBezTo>
                    <a:lnTo>
                      <a:pt x="44516" y="1394918"/>
                    </a:lnTo>
                    <a:lnTo>
                      <a:pt x="20478" y="1297287"/>
                    </a:lnTo>
                    <a:cubicBezTo>
                      <a:pt x="12267" y="1180428"/>
                      <a:pt x="8344" y="827201"/>
                      <a:pt x="7153" y="615181"/>
                    </a:cubicBezTo>
                    <a:cubicBezTo>
                      <a:pt x="6520" y="507847"/>
                      <a:pt x="568" y="848455"/>
                      <a:pt x="11" y="743769"/>
                    </a:cubicBezTo>
                    <a:cubicBezTo>
                      <a:pt x="-386" y="706066"/>
                      <a:pt x="10489" y="472614"/>
                      <a:pt x="11916" y="388962"/>
                    </a:cubicBezTo>
                    <a:cubicBezTo>
                      <a:pt x="13343" y="305310"/>
                      <a:pt x="7381" y="291865"/>
                      <a:pt x="8572" y="241859"/>
                    </a:cubicBezTo>
                    <a:close/>
                  </a:path>
                </a:pathLst>
              </a:custGeom>
              <a:pattFill prst="lgConfetti">
                <a:fgClr>
                  <a:schemeClr val="tx2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723" name="Rechteck 5"/>
              <p:cNvSpPr/>
              <p:nvPr/>
            </p:nvSpPr>
            <p:spPr>
              <a:xfrm>
                <a:off x="676211" y="1585093"/>
                <a:ext cx="44516" cy="1323481"/>
              </a:xfrm>
              <a:custGeom>
                <a:avLst/>
                <a:gdLst>
                  <a:gd name="connsiteX0" fmla="*/ 0 w 50232"/>
                  <a:gd name="connsiteY0" fmla="*/ 0 h 1336415"/>
                  <a:gd name="connsiteX1" fmla="*/ 50232 w 50232"/>
                  <a:gd name="connsiteY1" fmla="*/ 0 h 1336415"/>
                  <a:gd name="connsiteX2" fmla="*/ 50232 w 50232"/>
                  <a:gd name="connsiteY2" fmla="*/ 1336415 h 1336415"/>
                  <a:gd name="connsiteX3" fmla="*/ 0 w 50232"/>
                  <a:gd name="connsiteY3" fmla="*/ 1336415 h 1336415"/>
                  <a:gd name="connsiteX4" fmla="*/ 0 w 50232"/>
                  <a:gd name="connsiteY4" fmla="*/ 0 h 1336415"/>
                  <a:gd name="connsiteX0" fmla="*/ 0 w 50232"/>
                  <a:gd name="connsiteY0" fmla="*/ 0 h 1336415"/>
                  <a:gd name="connsiteX1" fmla="*/ 50232 w 50232"/>
                  <a:gd name="connsiteY1" fmla="*/ 0 h 1336415"/>
                  <a:gd name="connsiteX2" fmla="*/ 50232 w 50232"/>
                  <a:gd name="connsiteY2" fmla="*/ 1336415 h 1336415"/>
                  <a:gd name="connsiteX3" fmla="*/ 7144 w 50232"/>
                  <a:gd name="connsiteY3" fmla="*/ 1272121 h 1336415"/>
                  <a:gd name="connsiteX4" fmla="*/ 0 w 50232"/>
                  <a:gd name="connsiteY4" fmla="*/ 0 h 1336415"/>
                  <a:gd name="connsiteX0" fmla="*/ 3137 w 53369"/>
                  <a:gd name="connsiteY0" fmla="*/ 0 h 1336415"/>
                  <a:gd name="connsiteX1" fmla="*/ 53369 w 53369"/>
                  <a:gd name="connsiteY1" fmla="*/ 0 h 1336415"/>
                  <a:gd name="connsiteX2" fmla="*/ 53369 w 53369"/>
                  <a:gd name="connsiteY2" fmla="*/ 1336415 h 1336415"/>
                  <a:gd name="connsiteX3" fmla="*/ 10281 w 53369"/>
                  <a:gd name="connsiteY3" fmla="*/ 1272121 h 1336415"/>
                  <a:gd name="connsiteX4" fmla="*/ 6481 w 53369"/>
                  <a:gd name="connsiteY4" fmla="*/ 628116 h 1336415"/>
                  <a:gd name="connsiteX5" fmla="*/ 3137 w 53369"/>
                  <a:gd name="connsiteY5" fmla="*/ 0 h 1336415"/>
                  <a:gd name="connsiteX0" fmla="*/ 2863 w 53095"/>
                  <a:gd name="connsiteY0" fmla="*/ 0 h 1336415"/>
                  <a:gd name="connsiteX1" fmla="*/ 53095 w 53095"/>
                  <a:gd name="connsiteY1" fmla="*/ 0 h 1336415"/>
                  <a:gd name="connsiteX2" fmla="*/ 53095 w 53095"/>
                  <a:gd name="connsiteY2" fmla="*/ 1336415 h 1336415"/>
                  <a:gd name="connsiteX3" fmla="*/ 10007 w 53095"/>
                  <a:gd name="connsiteY3" fmla="*/ 1272121 h 1336415"/>
                  <a:gd name="connsiteX4" fmla="*/ 6207 w 53095"/>
                  <a:gd name="connsiteY4" fmla="*/ 628116 h 1336415"/>
                  <a:gd name="connsiteX5" fmla="*/ 6208 w 53095"/>
                  <a:gd name="connsiteY5" fmla="*/ 628116 h 1336415"/>
                  <a:gd name="connsiteX6" fmla="*/ 2863 w 53095"/>
                  <a:gd name="connsiteY6" fmla="*/ 0 h 1336415"/>
                  <a:gd name="connsiteX0" fmla="*/ 6567 w 56799"/>
                  <a:gd name="connsiteY0" fmla="*/ 0 h 1336415"/>
                  <a:gd name="connsiteX1" fmla="*/ 56799 w 56799"/>
                  <a:gd name="connsiteY1" fmla="*/ 0 h 1336415"/>
                  <a:gd name="connsiteX2" fmla="*/ 56799 w 56799"/>
                  <a:gd name="connsiteY2" fmla="*/ 1336415 h 1336415"/>
                  <a:gd name="connsiteX3" fmla="*/ 13711 w 56799"/>
                  <a:gd name="connsiteY3" fmla="*/ 1272121 h 1336415"/>
                  <a:gd name="connsiteX4" fmla="*/ 9911 w 56799"/>
                  <a:gd name="connsiteY4" fmla="*/ 628116 h 1336415"/>
                  <a:gd name="connsiteX5" fmla="*/ 387 w 56799"/>
                  <a:gd name="connsiteY5" fmla="*/ 628116 h 1336415"/>
                  <a:gd name="connsiteX6" fmla="*/ 6567 w 56799"/>
                  <a:gd name="connsiteY6" fmla="*/ 0 h 1336415"/>
                  <a:gd name="connsiteX0" fmla="*/ 20486 w 56430"/>
                  <a:gd name="connsiteY0" fmla="*/ 183356 h 1336415"/>
                  <a:gd name="connsiteX1" fmla="*/ 56430 w 56430"/>
                  <a:gd name="connsiteY1" fmla="*/ 0 h 1336415"/>
                  <a:gd name="connsiteX2" fmla="*/ 56430 w 56430"/>
                  <a:gd name="connsiteY2" fmla="*/ 1336415 h 1336415"/>
                  <a:gd name="connsiteX3" fmla="*/ 13342 w 56430"/>
                  <a:gd name="connsiteY3" fmla="*/ 1272121 h 1336415"/>
                  <a:gd name="connsiteX4" fmla="*/ 9542 w 56430"/>
                  <a:gd name="connsiteY4" fmla="*/ 628116 h 1336415"/>
                  <a:gd name="connsiteX5" fmla="*/ 18 w 56430"/>
                  <a:gd name="connsiteY5" fmla="*/ 628116 h 1336415"/>
                  <a:gd name="connsiteX6" fmla="*/ 20486 w 56430"/>
                  <a:gd name="connsiteY6" fmla="*/ 183356 h 1336415"/>
                  <a:gd name="connsiteX0" fmla="*/ 11716 w 47660"/>
                  <a:gd name="connsiteY0" fmla="*/ 183356 h 1336415"/>
                  <a:gd name="connsiteX1" fmla="*/ 47660 w 47660"/>
                  <a:gd name="connsiteY1" fmla="*/ 0 h 1336415"/>
                  <a:gd name="connsiteX2" fmla="*/ 47660 w 47660"/>
                  <a:gd name="connsiteY2" fmla="*/ 1336415 h 1336415"/>
                  <a:gd name="connsiteX3" fmla="*/ 4572 w 47660"/>
                  <a:gd name="connsiteY3" fmla="*/ 1272121 h 1336415"/>
                  <a:gd name="connsiteX4" fmla="*/ 772 w 47660"/>
                  <a:gd name="connsiteY4" fmla="*/ 628116 h 1336415"/>
                  <a:gd name="connsiteX5" fmla="*/ 3155 w 47660"/>
                  <a:gd name="connsiteY5" fmla="*/ 685266 h 1336415"/>
                  <a:gd name="connsiteX6" fmla="*/ 11716 w 47660"/>
                  <a:gd name="connsiteY6" fmla="*/ 183356 h 1336415"/>
                  <a:gd name="connsiteX0" fmla="*/ 11716 w 47660"/>
                  <a:gd name="connsiteY0" fmla="*/ 183356 h 1336415"/>
                  <a:gd name="connsiteX1" fmla="*/ 15060 w 47660"/>
                  <a:gd name="connsiteY1" fmla="*/ 30422 h 1336415"/>
                  <a:gd name="connsiteX2" fmla="*/ 47660 w 47660"/>
                  <a:gd name="connsiteY2" fmla="*/ 0 h 1336415"/>
                  <a:gd name="connsiteX3" fmla="*/ 47660 w 47660"/>
                  <a:gd name="connsiteY3" fmla="*/ 1336415 h 1336415"/>
                  <a:gd name="connsiteX4" fmla="*/ 4572 w 47660"/>
                  <a:gd name="connsiteY4" fmla="*/ 1272121 h 1336415"/>
                  <a:gd name="connsiteX5" fmla="*/ 772 w 47660"/>
                  <a:gd name="connsiteY5" fmla="*/ 628116 h 1336415"/>
                  <a:gd name="connsiteX6" fmla="*/ 3155 w 47660"/>
                  <a:gd name="connsiteY6" fmla="*/ 685266 h 1336415"/>
                  <a:gd name="connsiteX7" fmla="*/ 11716 w 47660"/>
                  <a:gd name="connsiteY7" fmla="*/ 183356 h 1336415"/>
                  <a:gd name="connsiteX0" fmla="*/ 9598 w 45542"/>
                  <a:gd name="connsiteY0" fmla="*/ 183356 h 1336415"/>
                  <a:gd name="connsiteX1" fmla="*/ 12942 w 45542"/>
                  <a:gd name="connsiteY1" fmla="*/ 30422 h 1336415"/>
                  <a:gd name="connsiteX2" fmla="*/ 45542 w 45542"/>
                  <a:gd name="connsiteY2" fmla="*/ 0 h 1336415"/>
                  <a:gd name="connsiteX3" fmla="*/ 45542 w 45542"/>
                  <a:gd name="connsiteY3" fmla="*/ 1336415 h 1336415"/>
                  <a:gd name="connsiteX4" fmla="*/ 2454 w 45542"/>
                  <a:gd name="connsiteY4" fmla="*/ 1272121 h 1336415"/>
                  <a:gd name="connsiteX5" fmla="*/ 8179 w 45542"/>
                  <a:gd name="connsiteY5" fmla="*/ 556678 h 1336415"/>
                  <a:gd name="connsiteX6" fmla="*/ 1037 w 45542"/>
                  <a:gd name="connsiteY6" fmla="*/ 685266 h 1336415"/>
                  <a:gd name="connsiteX7" fmla="*/ 9598 w 45542"/>
                  <a:gd name="connsiteY7" fmla="*/ 183356 h 1336415"/>
                  <a:gd name="connsiteX0" fmla="*/ 8674 w 44618"/>
                  <a:gd name="connsiteY0" fmla="*/ 183356 h 1336415"/>
                  <a:gd name="connsiteX1" fmla="*/ 12018 w 44618"/>
                  <a:gd name="connsiteY1" fmla="*/ 30422 h 1336415"/>
                  <a:gd name="connsiteX2" fmla="*/ 44618 w 44618"/>
                  <a:gd name="connsiteY2" fmla="*/ 0 h 1336415"/>
                  <a:gd name="connsiteX3" fmla="*/ 44618 w 44618"/>
                  <a:gd name="connsiteY3" fmla="*/ 1336415 h 1336415"/>
                  <a:gd name="connsiteX4" fmla="*/ 20580 w 44618"/>
                  <a:gd name="connsiteY4" fmla="*/ 1238784 h 1336415"/>
                  <a:gd name="connsiteX5" fmla="*/ 7255 w 44618"/>
                  <a:gd name="connsiteY5" fmla="*/ 556678 h 1336415"/>
                  <a:gd name="connsiteX6" fmla="*/ 113 w 44618"/>
                  <a:gd name="connsiteY6" fmla="*/ 685266 h 1336415"/>
                  <a:gd name="connsiteX7" fmla="*/ 8674 w 44618"/>
                  <a:gd name="connsiteY7" fmla="*/ 183356 h 1336415"/>
                  <a:gd name="connsiteX0" fmla="*/ 8572 w 44516"/>
                  <a:gd name="connsiteY0" fmla="*/ 183356 h 1336415"/>
                  <a:gd name="connsiteX1" fmla="*/ 11916 w 44516"/>
                  <a:gd name="connsiteY1" fmla="*/ 30422 h 1336415"/>
                  <a:gd name="connsiteX2" fmla="*/ 44516 w 44516"/>
                  <a:gd name="connsiteY2" fmla="*/ 0 h 1336415"/>
                  <a:gd name="connsiteX3" fmla="*/ 44516 w 44516"/>
                  <a:gd name="connsiteY3" fmla="*/ 1336415 h 1336415"/>
                  <a:gd name="connsiteX4" fmla="*/ 20478 w 44516"/>
                  <a:gd name="connsiteY4" fmla="*/ 1238784 h 1336415"/>
                  <a:gd name="connsiteX5" fmla="*/ 7153 w 44516"/>
                  <a:gd name="connsiteY5" fmla="*/ 556678 h 1336415"/>
                  <a:gd name="connsiteX6" fmla="*/ 11 w 44516"/>
                  <a:gd name="connsiteY6" fmla="*/ 685266 h 1336415"/>
                  <a:gd name="connsiteX7" fmla="*/ 11916 w 44516"/>
                  <a:gd name="connsiteY7" fmla="*/ 330459 h 1336415"/>
                  <a:gd name="connsiteX8" fmla="*/ 8572 w 44516"/>
                  <a:gd name="connsiteY8" fmla="*/ 183356 h 1336415"/>
                  <a:gd name="connsiteX0" fmla="*/ 8572 w 44516"/>
                  <a:gd name="connsiteY0" fmla="*/ 231515 h 1384574"/>
                  <a:gd name="connsiteX1" fmla="*/ 16679 w 44516"/>
                  <a:gd name="connsiteY1" fmla="*/ 0 h 1384574"/>
                  <a:gd name="connsiteX2" fmla="*/ 44516 w 44516"/>
                  <a:gd name="connsiteY2" fmla="*/ 48159 h 1384574"/>
                  <a:gd name="connsiteX3" fmla="*/ 44516 w 44516"/>
                  <a:gd name="connsiteY3" fmla="*/ 1384574 h 1384574"/>
                  <a:gd name="connsiteX4" fmla="*/ 20478 w 44516"/>
                  <a:gd name="connsiteY4" fmla="*/ 1286943 h 1384574"/>
                  <a:gd name="connsiteX5" fmla="*/ 7153 w 44516"/>
                  <a:gd name="connsiteY5" fmla="*/ 604837 h 1384574"/>
                  <a:gd name="connsiteX6" fmla="*/ 11 w 44516"/>
                  <a:gd name="connsiteY6" fmla="*/ 733425 h 1384574"/>
                  <a:gd name="connsiteX7" fmla="*/ 11916 w 44516"/>
                  <a:gd name="connsiteY7" fmla="*/ 378618 h 1384574"/>
                  <a:gd name="connsiteX8" fmla="*/ 8572 w 44516"/>
                  <a:gd name="connsiteY8" fmla="*/ 231515 h 1384574"/>
                  <a:gd name="connsiteX0" fmla="*/ 8572 w 44516"/>
                  <a:gd name="connsiteY0" fmla="*/ 231515 h 1384574"/>
                  <a:gd name="connsiteX1" fmla="*/ 16679 w 44516"/>
                  <a:gd name="connsiteY1" fmla="*/ 0 h 1384574"/>
                  <a:gd name="connsiteX2" fmla="*/ 44516 w 44516"/>
                  <a:gd name="connsiteY2" fmla="*/ 100546 h 1384574"/>
                  <a:gd name="connsiteX3" fmla="*/ 44516 w 44516"/>
                  <a:gd name="connsiteY3" fmla="*/ 1384574 h 1384574"/>
                  <a:gd name="connsiteX4" fmla="*/ 20478 w 44516"/>
                  <a:gd name="connsiteY4" fmla="*/ 1286943 h 1384574"/>
                  <a:gd name="connsiteX5" fmla="*/ 7153 w 44516"/>
                  <a:gd name="connsiteY5" fmla="*/ 604837 h 1384574"/>
                  <a:gd name="connsiteX6" fmla="*/ 11 w 44516"/>
                  <a:gd name="connsiteY6" fmla="*/ 733425 h 1384574"/>
                  <a:gd name="connsiteX7" fmla="*/ 11916 w 44516"/>
                  <a:gd name="connsiteY7" fmla="*/ 378618 h 1384574"/>
                  <a:gd name="connsiteX8" fmla="*/ 8572 w 44516"/>
                  <a:gd name="connsiteY8" fmla="*/ 231515 h 1384574"/>
                  <a:gd name="connsiteX0" fmla="*/ 8572 w 53700"/>
                  <a:gd name="connsiteY0" fmla="*/ 231515 h 1384574"/>
                  <a:gd name="connsiteX1" fmla="*/ 16679 w 53700"/>
                  <a:gd name="connsiteY1" fmla="*/ 0 h 1384574"/>
                  <a:gd name="connsiteX2" fmla="*/ 44516 w 53700"/>
                  <a:gd name="connsiteY2" fmla="*/ 100546 h 1384574"/>
                  <a:gd name="connsiteX3" fmla="*/ 44516 w 53700"/>
                  <a:gd name="connsiteY3" fmla="*/ 1384574 h 1384574"/>
                  <a:gd name="connsiteX4" fmla="*/ 20478 w 53700"/>
                  <a:gd name="connsiteY4" fmla="*/ 1286943 h 1384574"/>
                  <a:gd name="connsiteX5" fmla="*/ 7153 w 53700"/>
                  <a:gd name="connsiteY5" fmla="*/ 604837 h 1384574"/>
                  <a:gd name="connsiteX6" fmla="*/ 11 w 53700"/>
                  <a:gd name="connsiteY6" fmla="*/ 733425 h 1384574"/>
                  <a:gd name="connsiteX7" fmla="*/ 11916 w 53700"/>
                  <a:gd name="connsiteY7" fmla="*/ 378618 h 1384574"/>
                  <a:gd name="connsiteX8" fmla="*/ 8572 w 53700"/>
                  <a:gd name="connsiteY8" fmla="*/ 231515 h 1384574"/>
                  <a:gd name="connsiteX0" fmla="*/ 8572 w 44516"/>
                  <a:gd name="connsiteY0" fmla="*/ 241859 h 1394918"/>
                  <a:gd name="connsiteX1" fmla="*/ 16679 w 44516"/>
                  <a:gd name="connsiteY1" fmla="*/ 10344 h 1394918"/>
                  <a:gd name="connsiteX2" fmla="*/ 23822 w 44516"/>
                  <a:gd name="connsiteY2" fmla="*/ 60350 h 1394918"/>
                  <a:gd name="connsiteX3" fmla="*/ 44516 w 44516"/>
                  <a:gd name="connsiteY3" fmla="*/ 110890 h 1394918"/>
                  <a:gd name="connsiteX4" fmla="*/ 44516 w 44516"/>
                  <a:gd name="connsiteY4" fmla="*/ 1394918 h 1394918"/>
                  <a:gd name="connsiteX5" fmla="*/ 20478 w 44516"/>
                  <a:gd name="connsiteY5" fmla="*/ 1297287 h 1394918"/>
                  <a:gd name="connsiteX6" fmla="*/ 7153 w 44516"/>
                  <a:gd name="connsiteY6" fmla="*/ 615181 h 1394918"/>
                  <a:gd name="connsiteX7" fmla="*/ 11 w 44516"/>
                  <a:gd name="connsiteY7" fmla="*/ 743769 h 1394918"/>
                  <a:gd name="connsiteX8" fmla="*/ 11916 w 44516"/>
                  <a:gd name="connsiteY8" fmla="*/ 388962 h 1394918"/>
                  <a:gd name="connsiteX9" fmla="*/ 8572 w 44516"/>
                  <a:gd name="connsiteY9" fmla="*/ 241859 h 1394918"/>
                  <a:gd name="connsiteX0" fmla="*/ 8572 w 44516"/>
                  <a:gd name="connsiteY0" fmla="*/ 241859 h 1323481"/>
                  <a:gd name="connsiteX1" fmla="*/ 16679 w 44516"/>
                  <a:gd name="connsiteY1" fmla="*/ 10344 h 1323481"/>
                  <a:gd name="connsiteX2" fmla="*/ 23822 w 44516"/>
                  <a:gd name="connsiteY2" fmla="*/ 60350 h 1323481"/>
                  <a:gd name="connsiteX3" fmla="*/ 44516 w 44516"/>
                  <a:gd name="connsiteY3" fmla="*/ 110890 h 1323481"/>
                  <a:gd name="connsiteX4" fmla="*/ 44516 w 44516"/>
                  <a:gd name="connsiteY4" fmla="*/ 1323481 h 1323481"/>
                  <a:gd name="connsiteX5" fmla="*/ 20478 w 44516"/>
                  <a:gd name="connsiteY5" fmla="*/ 1297287 h 1323481"/>
                  <a:gd name="connsiteX6" fmla="*/ 7153 w 44516"/>
                  <a:gd name="connsiteY6" fmla="*/ 615181 h 1323481"/>
                  <a:gd name="connsiteX7" fmla="*/ 11 w 44516"/>
                  <a:gd name="connsiteY7" fmla="*/ 743769 h 1323481"/>
                  <a:gd name="connsiteX8" fmla="*/ 11916 w 44516"/>
                  <a:gd name="connsiteY8" fmla="*/ 388962 h 1323481"/>
                  <a:gd name="connsiteX9" fmla="*/ 8572 w 44516"/>
                  <a:gd name="connsiteY9" fmla="*/ 241859 h 1323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4516" h="1323481">
                    <a:moveTo>
                      <a:pt x="8572" y="241859"/>
                    </a:moveTo>
                    <a:cubicBezTo>
                      <a:pt x="12862" y="217075"/>
                      <a:pt x="12389" y="35128"/>
                      <a:pt x="16679" y="10344"/>
                    </a:cubicBezTo>
                    <a:cubicBezTo>
                      <a:pt x="21205" y="-23479"/>
                      <a:pt x="19183" y="43592"/>
                      <a:pt x="23822" y="60350"/>
                    </a:cubicBezTo>
                    <a:cubicBezTo>
                      <a:pt x="28461" y="77108"/>
                      <a:pt x="43051" y="-115110"/>
                      <a:pt x="44516" y="110890"/>
                    </a:cubicBezTo>
                    <a:lnTo>
                      <a:pt x="44516" y="1323481"/>
                    </a:lnTo>
                    <a:lnTo>
                      <a:pt x="20478" y="1297287"/>
                    </a:lnTo>
                    <a:cubicBezTo>
                      <a:pt x="12267" y="1180428"/>
                      <a:pt x="8344" y="827201"/>
                      <a:pt x="7153" y="615181"/>
                    </a:cubicBezTo>
                    <a:cubicBezTo>
                      <a:pt x="6520" y="507847"/>
                      <a:pt x="568" y="848455"/>
                      <a:pt x="11" y="743769"/>
                    </a:cubicBezTo>
                    <a:cubicBezTo>
                      <a:pt x="-386" y="706066"/>
                      <a:pt x="10489" y="472614"/>
                      <a:pt x="11916" y="388962"/>
                    </a:cubicBezTo>
                    <a:cubicBezTo>
                      <a:pt x="13343" y="305310"/>
                      <a:pt x="7381" y="291865"/>
                      <a:pt x="8572" y="241859"/>
                    </a:cubicBezTo>
                    <a:close/>
                  </a:path>
                </a:pathLst>
              </a:custGeom>
              <a:pattFill prst="lgConfetti">
                <a:fgClr>
                  <a:schemeClr val="tx2">
                    <a:lumMod val="40000"/>
                    <a:lumOff val="60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724" name="Rechteck 5"/>
              <p:cNvSpPr/>
              <p:nvPr/>
            </p:nvSpPr>
            <p:spPr>
              <a:xfrm>
                <a:off x="277957" y="1539159"/>
                <a:ext cx="189873" cy="1375767"/>
              </a:xfrm>
              <a:custGeom>
                <a:avLst/>
                <a:gdLst>
                  <a:gd name="connsiteX0" fmla="*/ 0 w 50232"/>
                  <a:gd name="connsiteY0" fmla="*/ 0 h 1336415"/>
                  <a:gd name="connsiteX1" fmla="*/ 50232 w 50232"/>
                  <a:gd name="connsiteY1" fmla="*/ 0 h 1336415"/>
                  <a:gd name="connsiteX2" fmla="*/ 50232 w 50232"/>
                  <a:gd name="connsiteY2" fmla="*/ 1336415 h 1336415"/>
                  <a:gd name="connsiteX3" fmla="*/ 0 w 50232"/>
                  <a:gd name="connsiteY3" fmla="*/ 1336415 h 1336415"/>
                  <a:gd name="connsiteX4" fmla="*/ 0 w 50232"/>
                  <a:gd name="connsiteY4" fmla="*/ 0 h 1336415"/>
                  <a:gd name="connsiteX0" fmla="*/ 0 w 50232"/>
                  <a:gd name="connsiteY0" fmla="*/ 0 h 1336415"/>
                  <a:gd name="connsiteX1" fmla="*/ 50232 w 50232"/>
                  <a:gd name="connsiteY1" fmla="*/ 0 h 1336415"/>
                  <a:gd name="connsiteX2" fmla="*/ 50232 w 50232"/>
                  <a:gd name="connsiteY2" fmla="*/ 1336415 h 1336415"/>
                  <a:gd name="connsiteX3" fmla="*/ 7144 w 50232"/>
                  <a:gd name="connsiteY3" fmla="*/ 1272121 h 1336415"/>
                  <a:gd name="connsiteX4" fmla="*/ 0 w 50232"/>
                  <a:gd name="connsiteY4" fmla="*/ 0 h 1336415"/>
                  <a:gd name="connsiteX0" fmla="*/ 3137 w 53369"/>
                  <a:gd name="connsiteY0" fmla="*/ 0 h 1336415"/>
                  <a:gd name="connsiteX1" fmla="*/ 53369 w 53369"/>
                  <a:gd name="connsiteY1" fmla="*/ 0 h 1336415"/>
                  <a:gd name="connsiteX2" fmla="*/ 53369 w 53369"/>
                  <a:gd name="connsiteY2" fmla="*/ 1336415 h 1336415"/>
                  <a:gd name="connsiteX3" fmla="*/ 10281 w 53369"/>
                  <a:gd name="connsiteY3" fmla="*/ 1272121 h 1336415"/>
                  <a:gd name="connsiteX4" fmla="*/ 6481 w 53369"/>
                  <a:gd name="connsiteY4" fmla="*/ 628116 h 1336415"/>
                  <a:gd name="connsiteX5" fmla="*/ 3137 w 53369"/>
                  <a:gd name="connsiteY5" fmla="*/ 0 h 1336415"/>
                  <a:gd name="connsiteX0" fmla="*/ 2863 w 53095"/>
                  <a:gd name="connsiteY0" fmla="*/ 0 h 1336415"/>
                  <a:gd name="connsiteX1" fmla="*/ 53095 w 53095"/>
                  <a:gd name="connsiteY1" fmla="*/ 0 h 1336415"/>
                  <a:gd name="connsiteX2" fmla="*/ 53095 w 53095"/>
                  <a:gd name="connsiteY2" fmla="*/ 1336415 h 1336415"/>
                  <a:gd name="connsiteX3" fmla="*/ 10007 w 53095"/>
                  <a:gd name="connsiteY3" fmla="*/ 1272121 h 1336415"/>
                  <a:gd name="connsiteX4" fmla="*/ 6207 w 53095"/>
                  <a:gd name="connsiteY4" fmla="*/ 628116 h 1336415"/>
                  <a:gd name="connsiteX5" fmla="*/ 6208 w 53095"/>
                  <a:gd name="connsiteY5" fmla="*/ 628116 h 1336415"/>
                  <a:gd name="connsiteX6" fmla="*/ 2863 w 53095"/>
                  <a:gd name="connsiteY6" fmla="*/ 0 h 1336415"/>
                  <a:gd name="connsiteX0" fmla="*/ 6567 w 56799"/>
                  <a:gd name="connsiteY0" fmla="*/ 0 h 1336415"/>
                  <a:gd name="connsiteX1" fmla="*/ 56799 w 56799"/>
                  <a:gd name="connsiteY1" fmla="*/ 0 h 1336415"/>
                  <a:gd name="connsiteX2" fmla="*/ 56799 w 56799"/>
                  <a:gd name="connsiteY2" fmla="*/ 1336415 h 1336415"/>
                  <a:gd name="connsiteX3" fmla="*/ 13711 w 56799"/>
                  <a:gd name="connsiteY3" fmla="*/ 1272121 h 1336415"/>
                  <a:gd name="connsiteX4" fmla="*/ 9911 w 56799"/>
                  <a:gd name="connsiteY4" fmla="*/ 628116 h 1336415"/>
                  <a:gd name="connsiteX5" fmla="*/ 387 w 56799"/>
                  <a:gd name="connsiteY5" fmla="*/ 628116 h 1336415"/>
                  <a:gd name="connsiteX6" fmla="*/ 6567 w 56799"/>
                  <a:gd name="connsiteY6" fmla="*/ 0 h 1336415"/>
                  <a:gd name="connsiteX0" fmla="*/ 20486 w 56430"/>
                  <a:gd name="connsiteY0" fmla="*/ 183356 h 1336415"/>
                  <a:gd name="connsiteX1" fmla="*/ 56430 w 56430"/>
                  <a:gd name="connsiteY1" fmla="*/ 0 h 1336415"/>
                  <a:gd name="connsiteX2" fmla="*/ 56430 w 56430"/>
                  <a:gd name="connsiteY2" fmla="*/ 1336415 h 1336415"/>
                  <a:gd name="connsiteX3" fmla="*/ 13342 w 56430"/>
                  <a:gd name="connsiteY3" fmla="*/ 1272121 h 1336415"/>
                  <a:gd name="connsiteX4" fmla="*/ 9542 w 56430"/>
                  <a:gd name="connsiteY4" fmla="*/ 628116 h 1336415"/>
                  <a:gd name="connsiteX5" fmla="*/ 18 w 56430"/>
                  <a:gd name="connsiteY5" fmla="*/ 628116 h 1336415"/>
                  <a:gd name="connsiteX6" fmla="*/ 20486 w 56430"/>
                  <a:gd name="connsiteY6" fmla="*/ 183356 h 1336415"/>
                  <a:gd name="connsiteX0" fmla="*/ 11716 w 47660"/>
                  <a:gd name="connsiteY0" fmla="*/ 183356 h 1336415"/>
                  <a:gd name="connsiteX1" fmla="*/ 47660 w 47660"/>
                  <a:gd name="connsiteY1" fmla="*/ 0 h 1336415"/>
                  <a:gd name="connsiteX2" fmla="*/ 47660 w 47660"/>
                  <a:gd name="connsiteY2" fmla="*/ 1336415 h 1336415"/>
                  <a:gd name="connsiteX3" fmla="*/ 4572 w 47660"/>
                  <a:gd name="connsiteY3" fmla="*/ 1272121 h 1336415"/>
                  <a:gd name="connsiteX4" fmla="*/ 772 w 47660"/>
                  <a:gd name="connsiteY4" fmla="*/ 628116 h 1336415"/>
                  <a:gd name="connsiteX5" fmla="*/ 3155 w 47660"/>
                  <a:gd name="connsiteY5" fmla="*/ 685266 h 1336415"/>
                  <a:gd name="connsiteX6" fmla="*/ 11716 w 47660"/>
                  <a:gd name="connsiteY6" fmla="*/ 183356 h 1336415"/>
                  <a:gd name="connsiteX0" fmla="*/ 11716 w 47660"/>
                  <a:gd name="connsiteY0" fmla="*/ 183356 h 1336415"/>
                  <a:gd name="connsiteX1" fmla="*/ 15060 w 47660"/>
                  <a:gd name="connsiteY1" fmla="*/ 30422 h 1336415"/>
                  <a:gd name="connsiteX2" fmla="*/ 47660 w 47660"/>
                  <a:gd name="connsiteY2" fmla="*/ 0 h 1336415"/>
                  <a:gd name="connsiteX3" fmla="*/ 47660 w 47660"/>
                  <a:gd name="connsiteY3" fmla="*/ 1336415 h 1336415"/>
                  <a:gd name="connsiteX4" fmla="*/ 4572 w 47660"/>
                  <a:gd name="connsiteY4" fmla="*/ 1272121 h 1336415"/>
                  <a:gd name="connsiteX5" fmla="*/ 772 w 47660"/>
                  <a:gd name="connsiteY5" fmla="*/ 628116 h 1336415"/>
                  <a:gd name="connsiteX6" fmla="*/ 3155 w 47660"/>
                  <a:gd name="connsiteY6" fmla="*/ 685266 h 1336415"/>
                  <a:gd name="connsiteX7" fmla="*/ 11716 w 47660"/>
                  <a:gd name="connsiteY7" fmla="*/ 183356 h 1336415"/>
                  <a:gd name="connsiteX0" fmla="*/ 9598 w 45542"/>
                  <a:gd name="connsiteY0" fmla="*/ 183356 h 1336415"/>
                  <a:gd name="connsiteX1" fmla="*/ 12942 w 45542"/>
                  <a:gd name="connsiteY1" fmla="*/ 30422 h 1336415"/>
                  <a:gd name="connsiteX2" fmla="*/ 45542 w 45542"/>
                  <a:gd name="connsiteY2" fmla="*/ 0 h 1336415"/>
                  <a:gd name="connsiteX3" fmla="*/ 45542 w 45542"/>
                  <a:gd name="connsiteY3" fmla="*/ 1336415 h 1336415"/>
                  <a:gd name="connsiteX4" fmla="*/ 2454 w 45542"/>
                  <a:gd name="connsiteY4" fmla="*/ 1272121 h 1336415"/>
                  <a:gd name="connsiteX5" fmla="*/ 8179 w 45542"/>
                  <a:gd name="connsiteY5" fmla="*/ 556678 h 1336415"/>
                  <a:gd name="connsiteX6" fmla="*/ 1037 w 45542"/>
                  <a:gd name="connsiteY6" fmla="*/ 685266 h 1336415"/>
                  <a:gd name="connsiteX7" fmla="*/ 9598 w 45542"/>
                  <a:gd name="connsiteY7" fmla="*/ 183356 h 1336415"/>
                  <a:gd name="connsiteX0" fmla="*/ 8674 w 44618"/>
                  <a:gd name="connsiteY0" fmla="*/ 183356 h 1336415"/>
                  <a:gd name="connsiteX1" fmla="*/ 12018 w 44618"/>
                  <a:gd name="connsiteY1" fmla="*/ 30422 h 1336415"/>
                  <a:gd name="connsiteX2" fmla="*/ 44618 w 44618"/>
                  <a:gd name="connsiteY2" fmla="*/ 0 h 1336415"/>
                  <a:gd name="connsiteX3" fmla="*/ 44618 w 44618"/>
                  <a:gd name="connsiteY3" fmla="*/ 1336415 h 1336415"/>
                  <a:gd name="connsiteX4" fmla="*/ 20580 w 44618"/>
                  <a:gd name="connsiteY4" fmla="*/ 1238784 h 1336415"/>
                  <a:gd name="connsiteX5" fmla="*/ 7255 w 44618"/>
                  <a:gd name="connsiteY5" fmla="*/ 556678 h 1336415"/>
                  <a:gd name="connsiteX6" fmla="*/ 113 w 44618"/>
                  <a:gd name="connsiteY6" fmla="*/ 685266 h 1336415"/>
                  <a:gd name="connsiteX7" fmla="*/ 8674 w 44618"/>
                  <a:gd name="connsiteY7" fmla="*/ 183356 h 1336415"/>
                  <a:gd name="connsiteX0" fmla="*/ 8572 w 44516"/>
                  <a:gd name="connsiteY0" fmla="*/ 183356 h 1336415"/>
                  <a:gd name="connsiteX1" fmla="*/ 11916 w 44516"/>
                  <a:gd name="connsiteY1" fmla="*/ 30422 h 1336415"/>
                  <a:gd name="connsiteX2" fmla="*/ 44516 w 44516"/>
                  <a:gd name="connsiteY2" fmla="*/ 0 h 1336415"/>
                  <a:gd name="connsiteX3" fmla="*/ 44516 w 44516"/>
                  <a:gd name="connsiteY3" fmla="*/ 1336415 h 1336415"/>
                  <a:gd name="connsiteX4" fmla="*/ 20478 w 44516"/>
                  <a:gd name="connsiteY4" fmla="*/ 1238784 h 1336415"/>
                  <a:gd name="connsiteX5" fmla="*/ 7153 w 44516"/>
                  <a:gd name="connsiteY5" fmla="*/ 556678 h 1336415"/>
                  <a:gd name="connsiteX6" fmla="*/ 11 w 44516"/>
                  <a:gd name="connsiteY6" fmla="*/ 685266 h 1336415"/>
                  <a:gd name="connsiteX7" fmla="*/ 11916 w 44516"/>
                  <a:gd name="connsiteY7" fmla="*/ 330459 h 1336415"/>
                  <a:gd name="connsiteX8" fmla="*/ 8572 w 44516"/>
                  <a:gd name="connsiteY8" fmla="*/ 183356 h 1336415"/>
                  <a:gd name="connsiteX0" fmla="*/ 8572 w 44516"/>
                  <a:gd name="connsiteY0" fmla="*/ 231515 h 1384574"/>
                  <a:gd name="connsiteX1" fmla="*/ 16679 w 44516"/>
                  <a:gd name="connsiteY1" fmla="*/ 0 h 1384574"/>
                  <a:gd name="connsiteX2" fmla="*/ 44516 w 44516"/>
                  <a:gd name="connsiteY2" fmla="*/ 48159 h 1384574"/>
                  <a:gd name="connsiteX3" fmla="*/ 44516 w 44516"/>
                  <a:gd name="connsiteY3" fmla="*/ 1384574 h 1384574"/>
                  <a:gd name="connsiteX4" fmla="*/ 20478 w 44516"/>
                  <a:gd name="connsiteY4" fmla="*/ 1286943 h 1384574"/>
                  <a:gd name="connsiteX5" fmla="*/ 7153 w 44516"/>
                  <a:gd name="connsiteY5" fmla="*/ 604837 h 1384574"/>
                  <a:gd name="connsiteX6" fmla="*/ 11 w 44516"/>
                  <a:gd name="connsiteY6" fmla="*/ 733425 h 1384574"/>
                  <a:gd name="connsiteX7" fmla="*/ 11916 w 44516"/>
                  <a:gd name="connsiteY7" fmla="*/ 378618 h 1384574"/>
                  <a:gd name="connsiteX8" fmla="*/ 8572 w 44516"/>
                  <a:gd name="connsiteY8" fmla="*/ 231515 h 1384574"/>
                  <a:gd name="connsiteX0" fmla="*/ 8572 w 44516"/>
                  <a:gd name="connsiteY0" fmla="*/ 231515 h 1384574"/>
                  <a:gd name="connsiteX1" fmla="*/ 16679 w 44516"/>
                  <a:gd name="connsiteY1" fmla="*/ 0 h 1384574"/>
                  <a:gd name="connsiteX2" fmla="*/ 44516 w 44516"/>
                  <a:gd name="connsiteY2" fmla="*/ 100546 h 1384574"/>
                  <a:gd name="connsiteX3" fmla="*/ 44516 w 44516"/>
                  <a:gd name="connsiteY3" fmla="*/ 1384574 h 1384574"/>
                  <a:gd name="connsiteX4" fmla="*/ 20478 w 44516"/>
                  <a:gd name="connsiteY4" fmla="*/ 1286943 h 1384574"/>
                  <a:gd name="connsiteX5" fmla="*/ 7153 w 44516"/>
                  <a:gd name="connsiteY5" fmla="*/ 604837 h 1384574"/>
                  <a:gd name="connsiteX6" fmla="*/ 11 w 44516"/>
                  <a:gd name="connsiteY6" fmla="*/ 733425 h 1384574"/>
                  <a:gd name="connsiteX7" fmla="*/ 11916 w 44516"/>
                  <a:gd name="connsiteY7" fmla="*/ 378618 h 1384574"/>
                  <a:gd name="connsiteX8" fmla="*/ 8572 w 44516"/>
                  <a:gd name="connsiteY8" fmla="*/ 231515 h 1384574"/>
                  <a:gd name="connsiteX0" fmla="*/ 8572 w 53700"/>
                  <a:gd name="connsiteY0" fmla="*/ 231515 h 1384574"/>
                  <a:gd name="connsiteX1" fmla="*/ 16679 w 53700"/>
                  <a:gd name="connsiteY1" fmla="*/ 0 h 1384574"/>
                  <a:gd name="connsiteX2" fmla="*/ 44516 w 53700"/>
                  <a:gd name="connsiteY2" fmla="*/ 100546 h 1384574"/>
                  <a:gd name="connsiteX3" fmla="*/ 44516 w 53700"/>
                  <a:gd name="connsiteY3" fmla="*/ 1384574 h 1384574"/>
                  <a:gd name="connsiteX4" fmla="*/ 20478 w 53700"/>
                  <a:gd name="connsiteY4" fmla="*/ 1286943 h 1384574"/>
                  <a:gd name="connsiteX5" fmla="*/ 7153 w 53700"/>
                  <a:gd name="connsiteY5" fmla="*/ 604837 h 1384574"/>
                  <a:gd name="connsiteX6" fmla="*/ 11 w 53700"/>
                  <a:gd name="connsiteY6" fmla="*/ 733425 h 1384574"/>
                  <a:gd name="connsiteX7" fmla="*/ 11916 w 53700"/>
                  <a:gd name="connsiteY7" fmla="*/ 378618 h 1384574"/>
                  <a:gd name="connsiteX8" fmla="*/ 8572 w 53700"/>
                  <a:gd name="connsiteY8" fmla="*/ 231515 h 1384574"/>
                  <a:gd name="connsiteX0" fmla="*/ 8572 w 44516"/>
                  <a:gd name="connsiteY0" fmla="*/ 241859 h 1394918"/>
                  <a:gd name="connsiteX1" fmla="*/ 16679 w 44516"/>
                  <a:gd name="connsiteY1" fmla="*/ 10344 h 1394918"/>
                  <a:gd name="connsiteX2" fmla="*/ 23822 w 44516"/>
                  <a:gd name="connsiteY2" fmla="*/ 60350 h 1394918"/>
                  <a:gd name="connsiteX3" fmla="*/ 44516 w 44516"/>
                  <a:gd name="connsiteY3" fmla="*/ 110890 h 1394918"/>
                  <a:gd name="connsiteX4" fmla="*/ 44516 w 44516"/>
                  <a:gd name="connsiteY4" fmla="*/ 1394918 h 1394918"/>
                  <a:gd name="connsiteX5" fmla="*/ 20478 w 44516"/>
                  <a:gd name="connsiteY5" fmla="*/ 1297287 h 1394918"/>
                  <a:gd name="connsiteX6" fmla="*/ 7153 w 44516"/>
                  <a:gd name="connsiteY6" fmla="*/ 615181 h 1394918"/>
                  <a:gd name="connsiteX7" fmla="*/ 11 w 44516"/>
                  <a:gd name="connsiteY7" fmla="*/ 743769 h 1394918"/>
                  <a:gd name="connsiteX8" fmla="*/ 11916 w 44516"/>
                  <a:gd name="connsiteY8" fmla="*/ 388962 h 1394918"/>
                  <a:gd name="connsiteX9" fmla="*/ 8572 w 44516"/>
                  <a:gd name="connsiteY9" fmla="*/ 241859 h 1394918"/>
                  <a:gd name="connsiteX0" fmla="*/ 8572 w 44516"/>
                  <a:gd name="connsiteY0" fmla="*/ 241859 h 1361580"/>
                  <a:gd name="connsiteX1" fmla="*/ 16679 w 44516"/>
                  <a:gd name="connsiteY1" fmla="*/ 10344 h 1361580"/>
                  <a:gd name="connsiteX2" fmla="*/ 23822 w 44516"/>
                  <a:gd name="connsiteY2" fmla="*/ 60350 h 1361580"/>
                  <a:gd name="connsiteX3" fmla="*/ 44516 w 44516"/>
                  <a:gd name="connsiteY3" fmla="*/ 110890 h 1361580"/>
                  <a:gd name="connsiteX4" fmla="*/ 44516 w 44516"/>
                  <a:gd name="connsiteY4" fmla="*/ 1361580 h 1361580"/>
                  <a:gd name="connsiteX5" fmla="*/ 20478 w 44516"/>
                  <a:gd name="connsiteY5" fmla="*/ 1297287 h 1361580"/>
                  <a:gd name="connsiteX6" fmla="*/ 7153 w 44516"/>
                  <a:gd name="connsiteY6" fmla="*/ 615181 h 1361580"/>
                  <a:gd name="connsiteX7" fmla="*/ 11 w 44516"/>
                  <a:gd name="connsiteY7" fmla="*/ 743769 h 1361580"/>
                  <a:gd name="connsiteX8" fmla="*/ 11916 w 44516"/>
                  <a:gd name="connsiteY8" fmla="*/ 388962 h 1361580"/>
                  <a:gd name="connsiteX9" fmla="*/ 8572 w 44516"/>
                  <a:gd name="connsiteY9" fmla="*/ 241859 h 1361580"/>
                  <a:gd name="connsiteX0" fmla="*/ 8572 w 74076"/>
                  <a:gd name="connsiteY0" fmla="*/ 241859 h 1361580"/>
                  <a:gd name="connsiteX1" fmla="*/ 73829 w 74076"/>
                  <a:gd name="connsiteY1" fmla="*/ 24632 h 1361580"/>
                  <a:gd name="connsiteX2" fmla="*/ 23822 w 74076"/>
                  <a:gd name="connsiteY2" fmla="*/ 60350 h 1361580"/>
                  <a:gd name="connsiteX3" fmla="*/ 44516 w 74076"/>
                  <a:gd name="connsiteY3" fmla="*/ 110890 h 1361580"/>
                  <a:gd name="connsiteX4" fmla="*/ 44516 w 74076"/>
                  <a:gd name="connsiteY4" fmla="*/ 1361580 h 1361580"/>
                  <a:gd name="connsiteX5" fmla="*/ 20478 w 74076"/>
                  <a:gd name="connsiteY5" fmla="*/ 1297287 h 1361580"/>
                  <a:gd name="connsiteX6" fmla="*/ 7153 w 74076"/>
                  <a:gd name="connsiteY6" fmla="*/ 615181 h 1361580"/>
                  <a:gd name="connsiteX7" fmla="*/ 11 w 74076"/>
                  <a:gd name="connsiteY7" fmla="*/ 743769 h 1361580"/>
                  <a:gd name="connsiteX8" fmla="*/ 11916 w 74076"/>
                  <a:gd name="connsiteY8" fmla="*/ 388962 h 1361580"/>
                  <a:gd name="connsiteX9" fmla="*/ 8572 w 74076"/>
                  <a:gd name="connsiteY9" fmla="*/ 241859 h 1361580"/>
                  <a:gd name="connsiteX0" fmla="*/ 8572 w 74076"/>
                  <a:gd name="connsiteY0" fmla="*/ 258569 h 1378290"/>
                  <a:gd name="connsiteX1" fmla="*/ 73829 w 74076"/>
                  <a:gd name="connsiteY1" fmla="*/ 41342 h 1378290"/>
                  <a:gd name="connsiteX2" fmla="*/ 23822 w 74076"/>
                  <a:gd name="connsiteY2" fmla="*/ 77060 h 1378290"/>
                  <a:gd name="connsiteX3" fmla="*/ 1654 w 74076"/>
                  <a:gd name="connsiteY3" fmla="*/ 103788 h 1378290"/>
                  <a:gd name="connsiteX4" fmla="*/ 44516 w 74076"/>
                  <a:gd name="connsiteY4" fmla="*/ 1378290 h 1378290"/>
                  <a:gd name="connsiteX5" fmla="*/ 20478 w 74076"/>
                  <a:gd name="connsiteY5" fmla="*/ 1313997 h 1378290"/>
                  <a:gd name="connsiteX6" fmla="*/ 7153 w 74076"/>
                  <a:gd name="connsiteY6" fmla="*/ 631891 h 1378290"/>
                  <a:gd name="connsiteX7" fmla="*/ 11 w 74076"/>
                  <a:gd name="connsiteY7" fmla="*/ 760479 h 1378290"/>
                  <a:gd name="connsiteX8" fmla="*/ 11916 w 74076"/>
                  <a:gd name="connsiteY8" fmla="*/ 405672 h 1378290"/>
                  <a:gd name="connsiteX9" fmla="*/ 8572 w 74076"/>
                  <a:gd name="connsiteY9" fmla="*/ 258569 h 1378290"/>
                  <a:gd name="connsiteX0" fmla="*/ 8572 w 74076"/>
                  <a:gd name="connsiteY0" fmla="*/ 276869 h 1396590"/>
                  <a:gd name="connsiteX1" fmla="*/ 73829 w 74076"/>
                  <a:gd name="connsiteY1" fmla="*/ 59642 h 1396590"/>
                  <a:gd name="connsiteX2" fmla="*/ 23822 w 74076"/>
                  <a:gd name="connsiteY2" fmla="*/ 95360 h 1396590"/>
                  <a:gd name="connsiteX3" fmla="*/ 68650 w 74076"/>
                  <a:gd name="connsiteY3" fmla="*/ 43764 h 1396590"/>
                  <a:gd name="connsiteX4" fmla="*/ 1654 w 74076"/>
                  <a:gd name="connsiteY4" fmla="*/ 122088 h 1396590"/>
                  <a:gd name="connsiteX5" fmla="*/ 44516 w 74076"/>
                  <a:gd name="connsiteY5" fmla="*/ 1396590 h 1396590"/>
                  <a:gd name="connsiteX6" fmla="*/ 20478 w 74076"/>
                  <a:gd name="connsiteY6" fmla="*/ 1332297 h 1396590"/>
                  <a:gd name="connsiteX7" fmla="*/ 7153 w 74076"/>
                  <a:gd name="connsiteY7" fmla="*/ 650191 h 1396590"/>
                  <a:gd name="connsiteX8" fmla="*/ 11 w 74076"/>
                  <a:gd name="connsiteY8" fmla="*/ 778779 h 1396590"/>
                  <a:gd name="connsiteX9" fmla="*/ 11916 w 74076"/>
                  <a:gd name="connsiteY9" fmla="*/ 423972 h 1396590"/>
                  <a:gd name="connsiteX10" fmla="*/ 8572 w 74076"/>
                  <a:gd name="connsiteY10" fmla="*/ 276869 h 1396590"/>
                  <a:gd name="connsiteX0" fmla="*/ 8572 w 188216"/>
                  <a:gd name="connsiteY0" fmla="*/ 276869 h 1396590"/>
                  <a:gd name="connsiteX1" fmla="*/ 188129 w 188216"/>
                  <a:gd name="connsiteY1" fmla="*/ 59642 h 1396590"/>
                  <a:gd name="connsiteX2" fmla="*/ 23822 w 188216"/>
                  <a:gd name="connsiteY2" fmla="*/ 95360 h 1396590"/>
                  <a:gd name="connsiteX3" fmla="*/ 68650 w 188216"/>
                  <a:gd name="connsiteY3" fmla="*/ 43764 h 1396590"/>
                  <a:gd name="connsiteX4" fmla="*/ 1654 w 188216"/>
                  <a:gd name="connsiteY4" fmla="*/ 122088 h 1396590"/>
                  <a:gd name="connsiteX5" fmla="*/ 44516 w 188216"/>
                  <a:gd name="connsiteY5" fmla="*/ 1396590 h 1396590"/>
                  <a:gd name="connsiteX6" fmla="*/ 20478 w 188216"/>
                  <a:gd name="connsiteY6" fmla="*/ 1332297 h 1396590"/>
                  <a:gd name="connsiteX7" fmla="*/ 7153 w 188216"/>
                  <a:gd name="connsiteY7" fmla="*/ 650191 h 1396590"/>
                  <a:gd name="connsiteX8" fmla="*/ 11 w 188216"/>
                  <a:gd name="connsiteY8" fmla="*/ 778779 h 1396590"/>
                  <a:gd name="connsiteX9" fmla="*/ 11916 w 188216"/>
                  <a:gd name="connsiteY9" fmla="*/ 423972 h 1396590"/>
                  <a:gd name="connsiteX10" fmla="*/ 8572 w 188216"/>
                  <a:gd name="connsiteY10" fmla="*/ 276869 h 1396590"/>
                  <a:gd name="connsiteX0" fmla="*/ 8572 w 188818"/>
                  <a:gd name="connsiteY0" fmla="*/ 276869 h 1396590"/>
                  <a:gd name="connsiteX1" fmla="*/ 35312 w 188818"/>
                  <a:gd name="connsiteY1" fmla="*/ 105677 h 1396590"/>
                  <a:gd name="connsiteX2" fmla="*/ 188129 w 188818"/>
                  <a:gd name="connsiteY2" fmla="*/ 59642 h 1396590"/>
                  <a:gd name="connsiteX3" fmla="*/ 23822 w 188818"/>
                  <a:gd name="connsiteY3" fmla="*/ 95360 h 1396590"/>
                  <a:gd name="connsiteX4" fmla="*/ 68650 w 188818"/>
                  <a:gd name="connsiteY4" fmla="*/ 43764 h 1396590"/>
                  <a:gd name="connsiteX5" fmla="*/ 1654 w 188818"/>
                  <a:gd name="connsiteY5" fmla="*/ 122088 h 1396590"/>
                  <a:gd name="connsiteX6" fmla="*/ 44516 w 188818"/>
                  <a:gd name="connsiteY6" fmla="*/ 1396590 h 1396590"/>
                  <a:gd name="connsiteX7" fmla="*/ 20478 w 188818"/>
                  <a:gd name="connsiteY7" fmla="*/ 1332297 h 1396590"/>
                  <a:gd name="connsiteX8" fmla="*/ 7153 w 188818"/>
                  <a:gd name="connsiteY8" fmla="*/ 650191 h 1396590"/>
                  <a:gd name="connsiteX9" fmla="*/ 11 w 188818"/>
                  <a:gd name="connsiteY9" fmla="*/ 778779 h 1396590"/>
                  <a:gd name="connsiteX10" fmla="*/ 11916 w 188818"/>
                  <a:gd name="connsiteY10" fmla="*/ 423972 h 1396590"/>
                  <a:gd name="connsiteX11" fmla="*/ 8572 w 188818"/>
                  <a:gd name="connsiteY11" fmla="*/ 276869 h 1396590"/>
                  <a:gd name="connsiteX0" fmla="*/ 9627 w 189873"/>
                  <a:gd name="connsiteY0" fmla="*/ 256046 h 1375767"/>
                  <a:gd name="connsiteX1" fmla="*/ 36367 w 189873"/>
                  <a:gd name="connsiteY1" fmla="*/ 84854 h 1375767"/>
                  <a:gd name="connsiteX2" fmla="*/ 189184 w 189873"/>
                  <a:gd name="connsiteY2" fmla="*/ 38819 h 1375767"/>
                  <a:gd name="connsiteX3" fmla="*/ 24877 w 189873"/>
                  <a:gd name="connsiteY3" fmla="*/ 74537 h 1375767"/>
                  <a:gd name="connsiteX4" fmla="*/ 2709 w 189873"/>
                  <a:gd name="connsiteY4" fmla="*/ 101265 h 1375767"/>
                  <a:gd name="connsiteX5" fmla="*/ 45571 w 189873"/>
                  <a:gd name="connsiteY5" fmla="*/ 1375767 h 1375767"/>
                  <a:gd name="connsiteX6" fmla="*/ 21533 w 189873"/>
                  <a:gd name="connsiteY6" fmla="*/ 1311474 h 1375767"/>
                  <a:gd name="connsiteX7" fmla="*/ 8208 w 189873"/>
                  <a:gd name="connsiteY7" fmla="*/ 629368 h 1375767"/>
                  <a:gd name="connsiteX8" fmla="*/ 1066 w 189873"/>
                  <a:gd name="connsiteY8" fmla="*/ 757956 h 1375767"/>
                  <a:gd name="connsiteX9" fmla="*/ 12971 w 189873"/>
                  <a:gd name="connsiteY9" fmla="*/ 403149 h 1375767"/>
                  <a:gd name="connsiteX10" fmla="*/ 9627 w 189873"/>
                  <a:gd name="connsiteY10" fmla="*/ 256046 h 1375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9873" h="1375767">
                    <a:moveTo>
                      <a:pt x="9627" y="256046"/>
                    </a:moveTo>
                    <a:cubicBezTo>
                      <a:pt x="23051" y="214109"/>
                      <a:pt x="6441" y="121058"/>
                      <a:pt x="36367" y="84854"/>
                    </a:cubicBezTo>
                    <a:cubicBezTo>
                      <a:pt x="66293" y="48650"/>
                      <a:pt x="200624" y="51651"/>
                      <a:pt x="189184" y="38819"/>
                    </a:cubicBezTo>
                    <a:cubicBezTo>
                      <a:pt x="193710" y="4996"/>
                      <a:pt x="20238" y="57779"/>
                      <a:pt x="24877" y="74537"/>
                    </a:cubicBezTo>
                    <a:cubicBezTo>
                      <a:pt x="-6202" y="84945"/>
                      <a:pt x="-740" y="-115607"/>
                      <a:pt x="2709" y="101265"/>
                    </a:cubicBezTo>
                    <a:lnTo>
                      <a:pt x="45571" y="1375767"/>
                    </a:lnTo>
                    <a:lnTo>
                      <a:pt x="21533" y="1311474"/>
                    </a:lnTo>
                    <a:cubicBezTo>
                      <a:pt x="13322" y="1194615"/>
                      <a:pt x="9399" y="841388"/>
                      <a:pt x="8208" y="629368"/>
                    </a:cubicBezTo>
                    <a:cubicBezTo>
                      <a:pt x="7575" y="522034"/>
                      <a:pt x="1623" y="862642"/>
                      <a:pt x="1066" y="757956"/>
                    </a:cubicBezTo>
                    <a:cubicBezTo>
                      <a:pt x="669" y="720253"/>
                      <a:pt x="11544" y="486801"/>
                      <a:pt x="12971" y="403149"/>
                    </a:cubicBezTo>
                    <a:cubicBezTo>
                      <a:pt x="14398" y="319497"/>
                      <a:pt x="8436" y="306052"/>
                      <a:pt x="9627" y="256046"/>
                    </a:cubicBezTo>
                    <a:close/>
                  </a:path>
                </a:pathLst>
              </a:custGeom>
              <a:pattFill prst="lgConfetti">
                <a:fgClr>
                  <a:schemeClr val="tx2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725" name="Rechteck 5"/>
              <p:cNvSpPr/>
              <p:nvPr/>
            </p:nvSpPr>
            <p:spPr>
              <a:xfrm>
                <a:off x="1312078" y="1583892"/>
                <a:ext cx="22708" cy="1324682"/>
              </a:xfrm>
              <a:custGeom>
                <a:avLst/>
                <a:gdLst>
                  <a:gd name="connsiteX0" fmla="*/ 0 w 50232"/>
                  <a:gd name="connsiteY0" fmla="*/ 0 h 1336415"/>
                  <a:gd name="connsiteX1" fmla="*/ 50232 w 50232"/>
                  <a:gd name="connsiteY1" fmla="*/ 0 h 1336415"/>
                  <a:gd name="connsiteX2" fmla="*/ 50232 w 50232"/>
                  <a:gd name="connsiteY2" fmla="*/ 1336415 h 1336415"/>
                  <a:gd name="connsiteX3" fmla="*/ 0 w 50232"/>
                  <a:gd name="connsiteY3" fmla="*/ 1336415 h 1336415"/>
                  <a:gd name="connsiteX4" fmla="*/ 0 w 50232"/>
                  <a:gd name="connsiteY4" fmla="*/ 0 h 1336415"/>
                  <a:gd name="connsiteX0" fmla="*/ 0 w 50232"/>
                  <a:gd name="connsiteY0" fmla="*/ 0 h 1336415"/>
                  <a:gd name="connsiteX1" fmla="*/ 50232 w 50232"/>
                  <a:gd name="connsiteY1" fmla="*/ 0 h 1336415"/>
                  <a:gd name="connsiteX2" fmla="*/ 50232 w 50232"/>
                  <a:gd name="connsiteY2" fmla="*/ 1336415 h 1336415"/>
                  <a:gd name="connsiteX3" fmla="*/ 7144 w 50232"/>
                  <a:gd name="connsiteY3" fmla="*/ 1272121 h 1336415"/>
                  <a:gd name="connsiteX4" fmla="*/ 0 w 50232"/>
                  <a:gd name="connsiteY4" fmla="*/ 0 h 1336415"/>
                  <a:gd name="connsiteX0" fmla="*/ 3137 w 53369"/>
                  <a:gd name="connsiteY0" fmla="*/ 0 h 1336415"/>
                  <a:gd name="connsiteX1" fmla="*/ 53369 w 53369"/>
                  <a:gd name="connsiteY1" fmla="*/ 0 h 1336415"/>
                  <a:gd name="connsiteX2" fmla="*/ 53369 w 53369"/>
                  <a:gd name="connsiteY2" fmla="*/ 1336415 h 1336415"/>
                  <a:gd name="connsiteX3" fmla="*/ 10281 w 53369"/>
                  <a:gd name="connsiteY3" fmla="*/ 1272121 h 1336415"/>
                  <a:gd name="connsiteX4" fmla="*/ 6481 w 53369"/>
                  <a:gd name="connsiteY4" fmla="*/ 628116 h 1336415"/>
                  <a:gd name="connsiteX5" fmla="*/ 3137 w 53369"/>
                  <a:gd name="connsiteY5" fmla="*/ 0 h 1336415"/>
                  <a:gd name="connsiteX0" fmla="*/ 2863 w 53095"/>
                  <a:gd name="connsiteY0" fmla="*/ 0 h 1336415"/>
                  <a:gd name="connsiteX1" fmla="*/ 53095 w 53095"/>
                  <a:gd name="connsiteY1" fmla="*/ 0 h 1336415"/>
                  <a:gd name="connsiteX2" fmla="*/ 53095 w 53095"/>
                  <a:gd name="connsiteY2" fmla="*/ 1336415 h 1336415"/>
                  <a:gd name="connsiteX3" fmla="*/ 10007 w 53095"/>
                  <a:gd name="connsiteY3" fmla="*/ 1272121 h 1336415"/>
                  <a:gd name="connsiteX4" fmla="*/ 6207 w 53095"/>
                  <a:gd name="connsiteY4" fmla="*/ 628116 h 1336415"/>
                  <a:gd name="connsiteX5" fmla="*/ 6208 w 53095"/>
                  <a:gd name="connsiteY5" fmla="*/ 628116 h 1336415"/>
                  <a:gd name="connsiteX6" fmla="*/ 2863 w 53095"/>
                  <a:gd name="connsiteY6" fmla="*/ 0 h 1336415"/>
                  <a:gd name="connsiteX0" fmla="*/ 6567 w 56799"/>
                  <a:gd name="connsiteY0" fmla="*/ 0 h 1336415"/>
                  <a:gd name="connsiteX1" fmla="*/ 56799 w 56799"/>
                  <a:gd name="connsiteY1" fmla="*/ 0 h 1336415"/>
                  <a:gd name="connsiteX2" fmla="*/ 56799 w 56799"/>
                  <a:gd name="connsiteY2" fmla="*/ 1336415 h 1336415"/>
                  <a:gd name="connsiteX3" fmla="*/ 13711 w 56799"/>
                  <a:gd name="connsiteY3" fmla="*/ 1272121 h 1336415"/>
                  <a:gd name="connsiteX4" fmla="*/ 9911 w 56799"/>
                  <a:gd name="connsiteY4" fmla="*/ 628116 h 1336415"/>
                  <a:gd name="connsiteX5" fmla="*/ 387 w 56799"/>
                  <a:gd name="connsiteY5" fmla="*/ 628116 h 1336415"/>
                  <a:gd name="connsiteX6" fmla="*/ 6567 w 56799"/>
                  <a:gd name="connsiteY6" fmla="*/ 0 h 1336415"/>
                  <a:gd name="connsiteX0" fmla="*/ 20486 w 56430"/>
                  <a:gd name="connsiteY0" fmla="*/ 183356 h 1336415"/>
                  <a:gd name="connsiteX1" fmla="*/ 56430 w 56430"/>
                  <a:gd name="connsiteY1" fmla="*/ 0 h 1336415"/>
                  <a:gd name="connsiteX2" fmla="*/ 56430 w 56430"/>
                  <a:gd name="connsiteY2" fmla="*/ 1336415 h 1336415"/>
                  <a:gd name="connsiteX3" fmla="*/ 13342 w 56430"/>
                  <a:gd name="connsiteY3" fmla="*/ 1272121 h 1336415"/>
                  <a:gd name="connsiteX4" fmla="*/ 9542 w 56430"/>
                  <a:gd name="connsiteY4" fmla="*/ 628116 h 1336415"/>
                  <a:gd name="connsiteX5" fmla="*/ 18 w 56430"/>
                  <a:gd name="connsiteY5" fmla="*/ 628116 h 1336415"/>
                  <a:gd name="connsiteX6" fmla="*/ 20486 w 56430"/>
                  <a:gd name="connsiteY6" fmla="*/ 183356 h 1336415"/>
                  <a:gd name="connsiteX0" fmla="*/ 11716 w 47660"/>
                  <a:gd name="connsiteY0" fmla="*/ 183356 h 1336415"/>
                  <a:gd name="connsiteX1" fmla="*/ 47660 w 47660"/>
                  <a:gd name="connsiteY1" fmla="*/ 0 h 1336415"/>
                  <a:gd name="connsiteX2" fmla="*/ 47660 w 47660"/>
                  <a:gd name="connsiteY2" fmla="*/ 1336415 h 1336415"/>
                  <a:gd name="connsiteX3" fmla="*/ 4572 w 47660"/>
                  <a:gd name="connsiteY3" fmla="*/ 1272121 h 1336415"/>
                  <a:gd name="connsiteX4" fmla="*/ 772 w 47660"/>
                  <a:gd name="connsiteY4" fmla="*/ 628116 h 1336415"/>
                  <a:gd name="connsiteX5" fmla="*/ 3155 w 47660"/>
                  <a:gd name="connsiteY5" fmla="*/ 685266 h 1336415"/>
                  <a:gd name="connsiteX6" fmla="*/ 11716 w 47660"/>
                  <a:gd name="connsiteY6" fmla="*/ 183356 h 1336415"/>
                  <a:gd name="connsiteX0" fmla="*/ 11716 w 47660"/>
                  <a:gd name="connsiteY0" fmla="*/ 183356 h 1336415"/>
                  <a:gd name="connsiteX1" fmla="*/ 15060 w 47660"/>
                  <a:gd name="connsiteY1" fmla="*/ 30422 h 1336415"/>
                  <a:gd name="connsiteX2" fmla="*/ 47660 w 47660"/>
                  <a:gd name="connsiteY2" fmla="*/ 0 h 1336415"/>
                  <a:gd name="connsiteX3" fmla="*/ 47660 w 47660"/>
                  <a:gd name="connsiteY3" fmla="*/ 1336415 h 1336415"/>
                  <a:gd name="connsiteX4" fmla="*/ 4572 w 47660"/>
                  <a:gd name="connsiteY4" fmla="*/ 1272121 h 1336415"/>
                  <a:gd name="connsiteX5" fmla="*/ 772 w 47660"/>
                  <a:gd name="connsiteY5" fmla="*/ 628116 h 1336415"/>
                  <a:gd name="connsiteX6" fmla="*/ 3155 w 47660"/>
                  <a:gd name="connsiteY6" fmla="*/ 685266 h 1336415"/>
                  <a:gd name="connsiteX7" fmla="*/ 11716 w 47660"/>
                  <a:gd name="connsiteY7" fmla="*/ 183356 h 1336415"/>
                  <a:gd name="connsiteX0" fmla="*/ 9598 w 45542"/>
                  <a:gd name="connsiteY0" fmla="*/ 183356 h 1336415"/>
                  <a:gd name="connsiteX1" fmla="*/ 12942 w 45542"/>
                  <a:gd name="connsiteY1" fmla="*/ 30422 h 1336415"/>
                  <a:gd name="connsiteX2" fmla="*/ 45542 w 45542"/>
                  <a:gd name="connsiteY2" fmla="*/ 0 h 1336415"/>
                  <a:gd name="connsiteX3" fmla="*/ 45542 w 45542"/>
                  <a:gd name="connsiteY3" fmla="*/ 1336415 h 1336415"/>
                  <a:gd name="connsiteX4" fmla="*/ 2454 w 45542"/>
                  <a:gd name="connsiteY4" fmla="*/ 1272121 h 1336415"/>
                  <a:gd name="connsiteX5" fmla="*/ 8179 w 45542"/>
                  <a:gd name="connsiteY5" fmla="*/ 556678 h 1336415"/>
                  <a:gd name="connsiteX6" fmla="*/ 1037 w 45542"/>
                  <a:gd name="connsiteY6" fmla="*/ 685266 h 1336415"/>
                  <a:gd name="connsiteX7" fmla="*/ 9598 w 45542"/>
                  <a:gd name="connsiteY7" fmla="*/ 183356 h 1336415"/>
                  <a:gd name="connsiteX0" fmla="*/ 8674 w 44618"/>
                  <a:gd name="connsiteY0" fmla="*/ 183356 h 1336415"/>
                  <a:gd name="connsiteX1" fmla="*/ 12018 w 44618"/>
                  <a:gd name="connsiteY1" fmla="*/ 30422 h 1336415"/>
                  <a:gd name="connsiteX2" fmla="*/ 44618 w 44618"/>
                  <a:gd name="connsiteY2" fmla="*/ 0 h 1336415"/>
                  <a:gd name="connsiteX3" fmla="*/ 44618 w 44618"/>
                  <a:gd name="connsiteY3" fmla="*/ 1336415 h 1336415"/>
                  <a:gd name="connsiteX4" fmla="*/ 20580 w 44618"/>
                  <a:gd name="connsiteY4" fmla="*/ 1238784 h 1336415"/>
                  <a:gd name="connsiteX5" fmla="*/ 7255 w 44618"/>
                  <a:gd name="connsiteY5" fmla="*/ 556678 h 1336415"/>
                  <a:gd name="connsiteX6" fmla="*/ 113 w 44618"/>
                  <a:gd name="connsiteY6" fmla="*/ 685266 h 1336415"/>
                  <a:gd name="connsiteX7" fmla="*/ 8674 w 44618"/>
                  <a:gd name="connsiteY7" fmla="*/ 183356 h 1336415"/>
                  <a:gd name="connsiteX0" fmla="*/ 8572 w 44516"/>
                  <a:gd name="connsiteY0" fmla="*/ 183356 h 1336415"/>
                  <a:gd name="connsiteX1" fmla="*/ 11916 w 44516"/>
                  <a:gd name="connsiteY1" fmla="*/ 30422 h 1336415"/>
                  <a:gd name="connsiteX2" fmla="*/ 44516 w 44516"/>
                  <a:gd name="connsiteY2" fmla="*/ 0 h 1336415"/>
                  <a:gd name="connsiteX3" fmla="*/ 44516 w 44516"/>
                  <a:gd name="connsiteY3" fmla="*/ 1336415 h 1336415"/>
                  <a:gd name="connsiteX4" fmla="*/ 20478 w 44516"/>
                  <a:gd name="connsiteY4" fmla="*/ 1238784 h 1336415"/>
                  <a:gd name="connsiteX5" fmla="*/ 7153 w 44516"/>
                  <a:gd name="connsiteY5" fmla="*/ 556678 h 1336415"/>
                  <a:gd name="connsiteX6" fmla="*/ 11 w 44516"/>
                  <a:gd name="connsiteY6" fmla="*/ 685266 h 1336415"/>
                  <a:gd name="connsiteX7" fmla="*/ 11916 w 44516"/>
                  <a:gd name="connsiteY7" fmla="*/ 330459 h 1336415"/>
                  <a:gd name="connsiteX8" fmla="*/ 8572 w 44516"/>
                  <a:gd name="connsiteY8" fmla="*/ 183356 h 1336415"/>
                  <a:gd name="connsiteX0" fmla="*/ 8572 w 44516"/>
                  <a:gd name="connsiteY0" fmla="*/ 231515 h 1384574"/>
                  <a:gd name="connsiteX1" fmla="*/ 16679 w 44516"/>
                  <a:gd name="connsiteY1" fmla="*/ 0 h 1384574"/>
                  <a:gd name="connsiteX2" fmla="*/ 44516 w 44516"/>
                  <a:gd name="connsiteY2" fmla="*/ 48159 h 1384574"/>
                  <a:gd name="connsiteX3" fmla="*/ 44516 w 44516"/>
                  <a:gd name="connsiteY3" fmla="*/ 1384574 h 1384574"/>
                  <a:gd name="connsiteX4" fmla="*/ 20478 w 44516"/>
                  <a:gd name="connsiteY4" fmla="*/ 1286943 h 1384574"/>
                  <a:gd name="connsiteX5" fmla="*/ 7153 w 44516"/>
                  <a:gd name="connsiteY5" fmla="*/ 604837 h 1384574"/>
                  <a:gd name="connsiteX6" fmla="*/ 11 w 44516"/>
                  <a:gd name="connsiteY6" fmla="*/ 733425 h 1384574"/>
                  <a:gd name="connsiteX7" fmla="*/ 11916 w 44516"/>
                  <a:gd name="connsiteY7" fmla="*/ 378618 h 1384574"/>
                  <a:gd name="connsiteX8" fmla="*/ 8572 w 44516"/>
                  <a:gd name="connsiteY8" fmla="*/ 231515 h 1384574"/>
                  <a:gd name="connsiteX0" fmla="*/ 8572 w 44516"/>
                  <a:gd name="connsiteY0" fmla="*/ 231515 h 1384574"/>
                  <a:gd name="connsiteX1" fmla="*/ 16679 w 44516"/>
                  <a:gd name="connsiteY1" fmla="*/ 0 h 1384574"/>
                  <a:gd name="connsiteX2" fmla="*/ 44516 w 44516"/>
                  <a:gd name="connsiteY2" fmla="*/ 100546 h 1384574"/>
                  <a:gd name="connsiteX3" fmla="*/ 44516 w 44516"/>
                  <a:gd name="connsiteY3" fmla="*/ 1384574 h 1384574"/>
                  <a:gd name="connsiteX4" fmla="*/ 20478 w 44516"/>
                  <a:gd name="connsiteY4" fmla="*/ 1286943 h 1384574"/>
                  <a:gd name="connsiteX5" fmla="*/ 7153 w 44516"/>
                  <a:gd name="connsiteY5" fmla="*/ 604837 h 1384574"/>
                  <a:gd name="connsiteX6" fmla="*/ 11 w 44516"/>
                  <a:gd name="connsiteY6" fmla="*/ 733425 h 1384574"/>
                  <a:gd name="connsiteX7" fmla="*/ 11916 w 44516"/>
                  <a:gd name="connsiteY7" fmla="*/ 378618 h 1384574"/>
                  <a:gd name="connsiteX8" fmla="*/ 8572 w 44516"/>
                  <a:gd name="connsiteY8" fmla="*/ 231515 h 1384574"/>
                  <a:gd name="connsiteX0" fmla="*/ 8572 w 53700"/>
                  <a:gd name="connsiteY0" fmla="*/ 231515 h 1384574"/>
                  <a:gd name="connsiteX1" fmla="*/ 16679 w 53700"/>
                  <a:gd name="connsiteY1" fmla="*/ 0 h 1384574"/>
                  <a:gd name="connsiteX2" fmla="*/ 44516 w 53700"/>
                  <a:gd name="connsiteY2" fmla="*/ 100546 h 1384574"/>
                  <a:gd name="connsiteX3" fmla="*/ 44516 w 53700"/>
                  <a:gd name="connsiteY3" fmla="*/ 1384574 h 1384574"/>
                  <a:gd name="connsiteX4" fmla="*/ 20478 w 53700"/>
                  <a:gd name="connsiteY4" fmla="*/ 1286943 h 1384574"/>
                  <a:gd name="connsiteX5" fmla="*/ 7153 w 53700"/>
                  <a:gd name="connsiteY5" fmla="*/ 604837 h 1384574"/>
                  <a:gd name="connsiteX6" fmla="*/ 11 w 53700"/>
                  <a:gd name="connsiteY6" fmla="*/ 733425 h 1384574"/>
                  <a:gd name="connsiteX7" fmla="*/ 11916 w 53700"/>
                  <a:gd name="connsiteY7" fmla="*/ 378618 h 1384574"/>
                  <a:gd name="connsiteX8" fmla="*/ 8572 w 53700"/>
                  <a:gd name="connsiteY8" fmla="*/ 231515 h 1384574"/>
                  <a:gd name="connsiteX0" fmla="*/ 8572 w 44516"/>
                  <a:gd name="connsiteY0" fmla="*/ 241859 h 1394918"/>
                  <a:gd name="connsiteX1" fmla="*/ 16679 w 44516"/>
                  <a:gd name="connsiteY1" fmla="*/ 10344 h 1394918"/>
                  <a:gd name="connsiteX2" fmla="*/ 23822 w 44516"/>
                  <a:gd name="connsiteY2" fmla="*/ 60350 h 1394918"/>
                  <a:gd name="connsiteX3" fmla="*/ 44516 w 44516"/>
                  <a:gd name="connsiteY3" fmla="*/ 110890 h 1394918"/>
                  <a:gd name="connsiteX4" fmla="*/ 44516 w 44516"/>
                  <a:gd name="connsiteY4" fmla="*/ 1394918 h 1394918"/>
                  <a:gd name="connsiteX5" fmla="*/ 20478 w 44516"/>
                  <a:gd name="connsiteY5" fmla="*/ 1297287 h 1394918"/>
                  <a:gd name="connsiteX6" fmla="*/ 7153 w 44516"/>
                  <a:gd name="connsiteY6" fmla="*/ 615181 h 1394918"/>
                  <a:gd name="connsiteX7" fmla="*/ 11 w 44516"/>
                  <a:gd name="connsiteY7" fmla="*/ 743769 h 1394918"/>
                  <a:gd name="connsiteX8" fmla="*/ 11916 w 44516"/>
                  <a:gd name="connsiteY8" fmla="*/ 388962 h 1394918"/>
                  <a:gd name="connsiteX9" fmla="*/ 8572 w 44516"/>
                  <a:gd name="connsiteY9" fmla="*/ 241859 h 1394918"/>
                  <a:gd name="connsiteX0" fmla="*/ 8572 w 44516"/>
                  <a:gd name="connsiteY0" fmla="*/ 241859 h 1323481"/>
                  <a:gd name="connsiteX1" fmla="*/ 16679 w 44516"/>
                  <a:gd name="connsiteY1" fmla="*/ 10344 h 1323481"/>
                  <a:gd name="connsiteX2" fmla="*/ 23822 w 44516"/>
                  <a:gd name="connsiteY2" fmla="*/ 60350 h 1323481"/>
                  <a:gd name="connsiteX3" fmla="*/ 44516 w 44516"/>
                  <a:gd name="connsiteY3" fmla="*/ 110890 h 1323481"/>
                  <a:gd name="connsiteX4" fmla="*/ 44516 w 44516"/>
                  <a:gd name="connsiteY4" fmla="*/ 1323481 h 1323481"/>
                  <a:gd name="connsiteX5" fmla="*/ 20478 w 44516"/>
                  <a:gd name="connsiteY5" fmla="*/ 1297287 h 1323481"/>
                  <a:gd name="connsiteX6" fmla="*/ 7153 w 44516"/>
                  <a:gd name="connsiteY6" fmla="*/ 615181 h 1323481"/>
                  <a:gd name="connsiteX7" fmla="*/ 11 w 44516"/>
                  <a:gd name="connsiteY7" fmla="*/ 743769 h 1323481"/>
                  <a:gd name="connsiteX8" fmla="*/ 11916 w 44516"/>
                  <a:gd name="connsiteY8" fmla="*/ 388962 h 1323481"/>
                  <a:gd name="connsiteX9" fmla="*/ 8572 w 44516"/>
                  <a:gd name="connsiteY9" fmla="*/ 241859 h 1323481"/>
                  <a:gd name="connsiteX0" fmla="*/ 8572 w 44516"/>
                  <a:gd name="connsiteY0" fmla="*/ 241859 h 1323481"/>
                  <a:gd name="connsiteX1" fmla="*/ 16679 w 44516"/>
                  <a:gd name="connsiteY1" fmla="*/ 10344 h 1323481"/>
                  <a:gd name="connsiteX2" fmla="*/ 23822 w 44516"/>
                  <a:gd name="connsiteY2" fmla="*/ 60350 h 1323481"/>
                  <a:gd name="connsiteX3" fmla="*/ 44516 w 44516"/>
                  <a:gd name="connsiteY3" fmla="*/ 110890 h 1323481"/>
                  <a:gd name="connsiteX4" fmla="*/ 44516 w 44516"/>
                  <a:gd name="connsiteY4" fmla="*/ 1323481 h 1323481"/>
                  <a:gd name="connsiteX5" fmla="*/ 20478 w 44516"/>
                  <a:gd name="connsiteY5" fmla="*/ 1297287 h 1323481"/>
                  <a:gd name="connsiteX6" fmla="*/ 21065 w 44516"/>
                  <a:gd name="connsiteY6" fmla="*/ 615181 h 1323481"/>
                  <a:gd name="connsiteX7" fmla="*/ 11 w 44516"/>
                  <a:gd name="connsiteY7" fmla="*/ 743769 h 1323481"/>
                  <a:gd name="connsiteX8" fmla="*/ 11916 w 44516"/>
                  <a:gd name="connsiteY8" fmla="*/ 388962 h 1323481"/>
                  <a:gd name="connsiteX9" fmla="*/ 8572 w 44516"/>
                  <a:gd name="connsiteY9" fmla="*/ 241859 h 1323481"/>
                  <a:gd name="connsiteX0" fmla="*/ 159 w 36103"/>
                  <a:gd name="connsiteY0" fmla="*/ 241859 h 1323481"/>
                  <a:gd name="connsiteX1" fmla="*/ 8266 w 36103"/>
                  <a:gd name="connsiteY1" fmla="*/ 10344 h 1323481"/>
                  <a:gd name="connsiteX2" fmla="*/ 15409 w 36103"/>
                  <a:gd name="connsiteY2" fmla="*/ 60350 h 1323481"/>
                  <a:gd name="connsiteX3" fmla="*/ 36103 w 36103"/>
                  <a:gd name="connsiteY3" fmla="*/ 110890 h 1323481"/>
                  <a:gd name="connsiteX4" fmla="*/ 36103 w 36103"/>
                  <a:gd name="connsiteY4" fmla="*/ 1323481 h 1323481"/>
                  <a:gd name="connsiteX5" fmla="*/ 12065 w 36103"/>
                  <a:gd name="connsiteY5" fmla="*/ 1297287 h 1323481"/>
                  <a:gd name="connsiteX6" fmla="*/ 12652 w 36103"/>
                  <a:gd name="connsiteY6" fmla="*/ 615181 h 1323481"/>
                  <a:gd name="connsiteX7" fmla="*/ 10146 w 36103"/>
                  <a:gd name="connsiteY7" fmla="*/ 477069 h 1323481"/>
                  <a:gd name="connsiteX8" fmla="*/ 3503 w 36103"/>
                  <a:gd name="connsiteY8" fmla="*/ 388962 h 1323481"/>
                  <a:gd name="connsiteX9" fmla="*/ 159 w 36103"/>
                  <a:gd name="connsiteY9" fmla="*/ 241859 h 1323481"/>
                  <a:gd name="connsiteX0" fmla="*/ 10744 w 32777"/>
                  <a:gd name="connsiteY0" fmla="*/ 220428 h 1323481"/>
                  <a:gd name="connsiteX1" fmla="*/ 4940 w 32777"/>
                  <a:gd name="connsiteY1" fmla="*/ 10344 h 1323481"/>
                  <a:gd name="connsiteX2" fmla="*/ 12083 w 32777"/>
                  <a:gd name="connsiteY2" fmla="*/ 60350 h 1323481"/>
                  <a:gd name="connsiteX3" fmla="*/ 32777 w 32777"/>
                  <a:gd name="connsiteY3" fmla="*/ 110890 h 1323481"/>
                  <a:gd name="connsiteX4" fmla="*/ 32777 w 32777"/>
                  <a:gd name="connsiteY4" fmla="*/ 1323481 h 1323481"/>
                  <a:gd name="connsiteX5" fmla="*/ 8739 w 32777"/>
                  <a:gd name="connsiteY5" fmla="*/ 1297287 h 1323481"/>
                  <a:gd name="connsiteX6" fmla="*/ 9326 w 32777"/>
                  <a:gd name="connsiteY6" fmla="*/ 615181 h 1323481"/>
                  <a:gd name="connsiteX7" fmla="*/ 6820 w 32777"/>
                  <a:gd name="connsiteY7" fmla="*/ 477069 h 1323481"/>
                  <a:gd name="connsiteX8" fmla="*/ 177 w 32777"/>
                  <a:gd name="connsiteY8" fmla="*/ 388962 h 1323481"/>
                  <a:gd name="connsiteX9" fmla="*/ 10744 w 32777"/>
                  <a:gd name="connsiteY9" fmla="*/ 220428 h 1323481"/>
                  <a:gd name="connsiteX0" fmla="*/ 6613 w 28646"/>
                  <a:gd name="connsiteY0" fmla="*/ 220428 h 1323481"/>
                  <a:gd name="connsiteX1" fmla="*/ 809 w 28646"/>
                  <a:gd name="connsiteY1" fmla="*/ 10344 h 1323481"/>
                  <a:gd name="connsiteX2" fmla="*/ 7952 w 28646"/>
                  <a:gd name="connsiteY2" fmla="*/ 60350 h 1323481"/>
                  <a:gd name="connsiteX3" fmla="*/ 28646 w 28646"/>
                  <a:gd name="connsiteY3" fmla="*/ 110890 h 1323481"/>
                  <a:gd name="connsiteX4" fmla="*/ 28646 w 28646"/>
                  <a:gd name="connsiteY4" fmla="*/ 1323481 h 1323481"/>
                  <a:gd name="connsiteX5" fmla="*/ 4608 w 28646"/>
                  <a:gd name="connsiteY5" fmla="*/ 1297287 h 1323481"/>
                  <a:gd name="connsiteX6" fmla="*/ 5195 w 28646"/>
                  <a:gd name="connsiteY6" fmla="*/ 615181 h 1323481"/>
                  <a:gd name="connsiteX7" fmla="*/ 2689 w 28646"/>
                  <a:gd name="connsiteY7" fmla="*/ 477069 h 1323481"/>
                  <a:gd name="connsiteX8" fmla="*/ 7640 w 28646"/>
                  <a:gd name="connsiteY8" fmla="*/ 386581 h 1323481"/>
                  <a:gd name="connsiteX9" fmla="*/ 6613 w 28646"/>
                  <a:gd name="connsiteY9" fmla="*/ 220428 h 1323481"/>
                  <a:gd name="connsiteX0" fmla="*/ 6613 w 28646"/>
                  <a:gd name="connsiteY0" fmla="*/ 220428 h 1323481"/>
                  <a:gd name="connsiteX1" fmla="*/ 809 w 28646"/>
                  <a:gd name="connsiteY1" fmla="*/ 10344 h 1323481"/>
                  <a:gd name="connsiteX2" fmla="*/ 7952 w 28646"/>
                  <a:gd name="connsiteY2" fmla="*/ 60350 h 1323481"/>
                  <a:gd name="connsiteX3" fmla="*/ 28646 w 28646"/>
                  <a:gd name="connsiteY3" fmla="*/ 110890 h 1323481"/>
                  <a:gd name="connsiteX4" fmla="*/ 28646 w 28646"/>
                  <a:gd name="connsiteY4" fmla="*/ 1323481 h 1323481"/>
                  <a:gd name="connsiteX5" fmla="*/ 4608 w 28646"/>
                  <a:gd name="connsiteY5" fmla="*/ 1297287 h 1323481"/>
                  <a:gd name="connsiteX6" fmla="*/ 8846 w 28646"/>
                  <a:gd name="connsiteY6" fmla="*/ 1027138 h 1323481"/>
                  <a:gd name="connsiteX7" fmla="*/ 5195 w 28646"/>
                  <a:gd name="connsiteY7" fmla="*/ 615181 h 1323481"/>
                  <a:gd name="connsiteX8" fmla="*/ 2689 w 28646"/>
                  <a:gd name="connsiteY8" fmla="*/ 477069 h 1323481"/>
                  <a:gd name="connsiteX9" fmla="*/ 7640 w 28646"/>
                  <a:gd name="connsiteY9" fmla="*/ 386581 h 1323481"/>
                  <a:gd name="connsiteX10" fmla="*/ 6613 w 28646"/>
                  <a:gd name="connsiteY10" fmla="*/ 220428 h 1323481"/>
                  <a:gd name="connsiteX0" fmla="*/ 6613 w 28646"/>
                  <a:gd name="connsiteY0" fmla="*/ 220428 h 1323481"/>
                  <a:gd name="connsiteX1" fmla="*/ 809 w 28646"/>
                  <a:gd name="connsiteY1" fmla="*/ 10344 h 1323481"/>
                  <a:gd name="connsiteX2" fmla="*/ 7952 w 28646"/>
                  <a:gd name="connsiteY2" fmla="*/ 60350 h 1323481"/>
                  <a:gd name="connsiteX3" fmla="*/ 28646 w 28646"/>
                  <a:gd name="connsiteY3" fmla="*/ 110890 h 1323481"/>
                  <a:gd name="connsiteX4" fmla="*/ 28646 w 28646"/>
                  <a:gd name="connsiteY4" fmla="*/ 1323481 h 1323481"/>
                  <a:gd name="connsiteX5" fmla="*/ 20838 w 28646"/>
                  <a:gd name="connsiteY5" fmla="*/ 1285380 h 1323481"/>
                  <a:gd name="connsiteX6" fmla="*/ 8846 w 28646"/>
                  <a:gd name="connsiteY6" fmla="*/ 1027138 h 1323481"/>
                  <a:gd name="connsiteX7" fmla="*/ 5195 w 28646"/>
                  <a:gd name="connsiteY7" fmla="*/ 615181 h 1323481"/>
                  <a:gd name="connsiteX8" fmla="*/ 2689 w 28646"/>
                  <a:gd name="connsiteY8" fmla="*/ 477069 h 1323481"/>
                  <a:gd name="connsiteX9" fmla="*/ 7640 w 28646"/>
                  <a:gd name="connsiteY9" fmla="*/ 386581 h 1323481"/>
                  <a:gd name="connsiteX10" fmla="*/ 6613 w 28646"/>
                  <a:gd name="connsiteY10" fmla="*/ 220428 h 1323481"/>
                  <a:gd name="connsiteX0" fmla="*/ 6613 w 28646"/>
                  <a:gd name="connsiteY0" fmla="*/ 220428 h 1323481"/>
                  <a:gd name="connsiteX1" fmla="*/ 809 w 28646"/>
                  <a:gd name="connsiteY1" fmla="*/ 10344 h 1323481"/>
                  <a:gd name="connsiteX2" fmla="*/ 14908 w 28646"/>
                  <a:gd name="connsiteY2" fmla="*/ 60350 h 1323481"/>
                  <a:gd name="connsiteX3" fmla="*/ 28646 w 28646"/>
                  <a:gd name="connsiteY3" fmla="*/ 110890 h 1323481"/>
                  <a:gd name="connsiteX4" fmla="*/ 28646 w 28646"/>
                  <a:gd name="connsiteY4" fmla="*/ 1323481 h 1323481"/>
                  <a:gd name="connsiteX5" fmla="*/ 20838 w 28646"/>
                  <a:gd name="connsiteY5" fmla="*/ 1285380 h 1323481"/>
                  <a:gd name="connsiteX6" fmla="*/ 8846 w 28646"/>
                  <a:gd name="connsiteY6" fmla="*/ 1027138 h 1323481"/>
                  <a:gd name="connsiteX7" fmla="*/ 5195 w 28646"/>
                  <a:gd name="connsiteY7" fmla="*/ 615181 h 1323481"/>
                  <a:gd name="connsiteX8" fmla="*/ 2689 w 28646"/>
                  <a:gd name="connsiteY8" fmla="*/ 477069 h 1323481"/>
                  <a:gd name="connsiteX9" fmla="*/ 7640 w 28646"/>
                  <a:gd name="connsiteY9" fmla="*/ 386581 h 1323481"/>
                  <a:gd name="connsiteX10" fmla="*/ 6613 w 28646"/>
                  <a:gd name="connsiteY10" fmla="*/ 220428 h 1323481"/>
                  <a:gd name="connsiteX0" fmla="*/ 3953 w 25986"/>
                  <a:gd name="connsiteY0" fmla="*/ 221629 h 1324682"/>
                  <a:gd name="connsiteX1" fmla="*/ 16698 w 25986"/>
                  <a:gd name="connsiteY1" fmla="*/ 9164 h 1324682"/>
                  <a:gd name="connsiteX2" fmla="*/ 12248 w 25986"/>
                  <a:gd name="connsiteY2" fmla="*/ 61551 h 1324682"/>
                  <a:gd name="connsiteX3" fmla="*/ 25986 w 25986"/>
                  <a:gd name="connsiteY3" fmla="*/ 112091 h 1324682"/>
                  <a:gd name="connsiteX4" fmla="*/ 25986 w 25986"/>
                  <a:gd name="connsiteY4" fmla="*/ 1324682 h 1324682"/>
                  <a:gd name="connsiteX5" fmla="*/ 18178 w 25986"/>
                  <a:gd name="connsiteY5" fmla="*/ 1286581 h 1324682"/>
                  <a:gd name="connsiteX6" fmla="*/ 6186 w 25986"/>
                  <a:gd name="connsiteY6" fmla="*/ 1028339 h 1324682"/>
                  <a:gd name="connsiteX7" fmla="*/ 2535 w 25986"/>
                  <a:gd name="connsiteY7" fmla="*/ 616382 h 1324682"/>
                  <a:gd name="connsiteX8" fmla="*/ 29 w 25986"/>
                  <a:gd name="connsiteY8" fmla="*/ 478270 h 1324682"/>
                  <a:gd name="connsiteX9" fmla="*/ 4980 w 25986"/>
                  <a:gd name="connsiteY9" fmla="*/ 387782 h 1324682"/>
                  <a:gd name="connsiteX10" fmla="*/ 3953 w 25986"/>
                  <a:gd name="connsiteY10" fmla="*/ 221629 h 1324682"/>
                  <a:gd name="connsiteX0" fmla="*/ 3933 w 25966"/>
                  <a:gd name="connsiteY0" fmla="*/ 221629 h 1324682"/>
                  <a:gd name="connsiteX1" fmla="*/ 16678 w 25966"/>
                  <a:gd name="connsiteY1" fmla="*/ 9164 h 1324682"/>
                  <a:gd name="connsiteX2" fmla="*/ 12228 w 25966"/>
                  <a:gd name="connsiteY2" fmla="*/ 61551 h 1324682"/>
                  <a:gd name="connsiteX3" fmla="*/ 25966 w 25966"/>
                  <a:gd name="connsiteY3" fmla="*/ 112091 h 1324682"/>
                  <a:gd name="connsiteX4" fmla="*/ 25966 w 25966"/>
                  <a:gd name="connsiteY4" fmla="*/ 1324682 h 1324682"/>
                  <a:gd name="connsiteX5" fmla="*/ 18158 w 25966"/>
                  <a:gd name="connsiteY5" fmla="*/ 1286581 h 1324682"/>
                  <a:gd name="connsiteX6" fmla="*/ 6166 w 25966"/>
                  <a:gd name="connsiteY6" fmla="*/ 1028339 h 1324682"/>
                  <a:gd name="connsiteX7" fmla="*/ 2515 w 25966"/>
                  <a:gd name="connsiteY7" fmla="*/ 616382 h 1324682"/>
                  <a:gd name="connsiteX8" fmla="*/ 9 w 25966"/>
                  <a:gd name="connsiteY8" fmla="*/ 478270 h 1324682"/>
                  <a:gd name="connsiteX9" fmla="*/ 14235 w 25966"/>
                  <a:gd name="connsiteY9" fmla="*/ 387782 h 1324682"/>
                  <a:gd name="connsiteX10" fmla="*/ 3933 w 25966"/>
                  <a:gd name="connsiteY10" fmla="*/ 221629 h 1324682"/>
                  <a:gd name="connsiteX0" fmla="*/ 1462 w 23495"/>
                  <a:gd name="connsiteY0" fmla="*/ 221629 h 1324682"/>
                  <a:gd name="connsiteX1" fmla="*/ 14207 w 23495"/>
                  <a:gd name="connsiteY1" fmla="*/ 9164 h 1324682"/>
                  <a:gd name="connsiteX2" fmla="*/ 9757 w 23495"/>
                  <a:gd name="connsiteY2" fmla="*/ 61551 h 1324682"/>
                  <a:gd name="connsiteX3" fmla="*/ 23495 w 23495"/>
                  <a:gd name="connsiteY3" fmla="*/ 112091 h 1324682"/>
                  <a:gd name="connsiteX4" fmla="*/ 23495 w 23495"/>
                  <a:gd name="connsiteY4" fmla="*/ 1324682 h 1324682"/>
                  <a:gd name="connsiteX5" fmla="*/ 15687 w 23495"/>
                  <a:gd name="connsiteY5" fmla="*/ 1286581 h 1324682"/>
                  <a:gd name="connsiteX6" fmla="*/ 3695 w 23495"/>
                  <a:gd name="connsiteY6" fmla="*/ 1028339 h 1324682"/>
                  <a:gd name="connsiteX7" fmla="*/ 44 w 23495"/>
                  <a:gd name="connsiteY7" fmla="*/ 616382 h 1324682"/>
                  <a:gd name="connsiteX8" fmla="*/ 11449 w 23495"/>
                  <a:gd name="connsiteY8" fmla="*/ 480651 h 1324682"/>
                  <a:gd name="connsiteX9" fmla="*/ 11764 w 23495"/>
                  <a:gd name="connsiteY9" fmla="*/ 387782 h 1324682"/>
                  <a:gd name="connsiteX10" fmla="*/ 1462 w 23495"/>
                  <a:gd name="connsiteY10" fmla="*/ 221629 h 1324682"/>
                  <a:gd name="connsiteX0" fmla="*/ 78 w 22111"/>
                  <a:gd name="connsiteY0" fmla="*/ 221629 h 1324682"/>
                  <a:gd name="connsiteX1" fmla="*/ 12823 w 22111"/>
                  <a:gd name="connsiteY1" fmla="*/ 9164 h 1324682"/>
                  <a:gd name="connsiteX2" fmla="*/ 8373 w 22111"/>
                  <a:gd name="connsiteY2" fmla="*/ 61551 h 1324682"/>
                  <a:gd name="connsiteX3" fmla="*/ 22111 w 22111"/>
                  <a:gd name="connsiteY3" fmla="*/ 112091 h 1324682"/>
                  <a:gd name="connsiteX4" fmla="*/ 22111 w 22111"/>
                  <a:gd name="connsiteY4" fmla="*/ 1324682 h 1324682"/>
                  <a:gd name="connsiteX5" fmla="*/ 14303 w 22111"/>
                  <a:gd name="connsiteY5" fmla="*/ 1286581 h 1324682"/>
                  <a:gd name="connsiteX6" fmla="*/ 2311 w 22111"/>
                  <a:gd name="connsiteY6" fmla="*/ 1028339 h 1324682"/>
                  <a:gd name="connsiteX7" fmla="*/ 7935 w 22111"/>
                  <a:gd name="connsiteY7" fmla="*/ 616382 h 1324682"/>
                  <a:gd name="connsiteX8" fmla="*/ 10065 w 22111"/>
                  <a:gd name="connsiteY8" fmla="*/ 480651 h 1324682"/>
                  <a:gd name="connsiteX9" fmla="*/ 10380 w 22111"/>
                  <a:gd name="connsiteY9" fmla="*/ 387782 h 1324682"/>
                  <a:gd name="connsiteX10" fmla="*/ 78 w 22111"/>
                  <a:gd name="connsiteY10" fmla="*/ 221629 h 1324682"/>
                  <a:gd name="connsiteX0" fmla="*/ 78 w 22111"/>
                  <a:gd name="connsiteY0" fmla="*/ 221629 h 1324682"/>
                  <a:gd name="connsiteX1" fmla="*/ 12823 w 22111"/>
                  <a:gd name="connsiteY1" fmla="*/ 9164 h 1324682"/>
                  <a:gd name="connsiteX2" fmla="*/ 8373 w 22111"/>
                  <a:gd name="connsiteY2" fmla="*/ 61551 h 1324682"/>
                  <a:gd name="connsiteX3" fmla="*/ 22111 w 22111"/>
                  <a:gd name="connsiteY3" fmla="*/ 112091 h 1324682"/>
                  <a:gd name="connsiteX4" fmla="*/ 22111 w 22111"/>
                  <a:gd name="connsiteY4" fmla="*/ 1324682 h 1324682"/>
                  <a:gd name="connsiteX5" fmla="*/ 14303 w 22111"/>
                  <a:gd name="connsiteY5" fmla="*/ 1286581 h 1324682"/>
                  <a:gd name="connsiteX6" fmla="*/ 11585 w 22111"/>
                  <a:gd name="connsiteY6" fmla="*/ 1028339 h 1324682"/>
                  <a:gd name="connsiteX7" fmla="*/ 7935 w 22111"/>
                  <a:gd name="connsiteY7" fmla="*/ 616382 h 1324682"/>
                  <a:gd name="connsiteX8" fmla="*/ 10065 w 22111"/>
                  <a:gd name="connsiteY8" fmla="*/ 480651 h 1324682"/>
                  <a:gd name="connsiteX9" fmla="*/ 10380 w 22111"/>
                  <a:gd name="connsiteY9" fmla="*/ 387782 h 1324682"/>
                  <a:gd name="connsiteX10" fmla="*/ 78 w 22111"/>
                  <a:gd name="connsiteY10" fmla="*/ 221629 h 1324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111" h="1324682">
                    <a:moveTo>
                      <a:pt x="78" y="221629"/>
                    </a:moveTo>
                    <a:cubicBezTo>
                      <a:pt x="4368" y="196845"/>
                      <a:pt x="8533" y="33948"/>
                      <a:pt x="12823" y="9164"/>
                    </a:cubicBezTo>
                    <a:cubicBezTo>
                      <a:pt x="17349" y="-24659"/>
                      <a:pt x="3734" y="44793"/>
                      <a:pt x="8373" y="61551"/>
                    </a:cubicBezTo>
                    <a:cubicBezTo>
                      <a:pt x="13012" y="78309"/>
                      <a:pt x="20646" y="-113909"/>
                      <a:pt x="22111" y="112091"/>
                    </a:cubicBezTo>
                    <a:lnTo>
                      <a:pt x="22111" y="1324682"/>
                    </a:lnTo>
                    <a:lnTo>
                      <a:pt x="14303" y="1286581"/>
                    </a:lnTo>
                    <a:cubicBezTo>
                      <a:pt x="9457" y="1237191"/>
                      <a:pt x="11487" y="1142023"/>
                      <a:pt x="11585" y="1028339"/>
                    </a:cubicBezTo>
                    <a:cubicBezTo>
                      <a:pt x="11683" y="914655"/>
                      <a:pt x="7416" y="708060"/>
                      <a:pt x="7935" y="616382"/>
                    </a:cubicBezTo>
                    <a:cubicBezTo>
                      <a:pt x="7302" y="509048"/>
                      <a:pt x="10622" y="585337"/>
                      <a:pt x="10065" y="480651"/>
                    </a:cubicBezTo>
                    <a:cubicBezTo>
                      <a:pt x="9668" y="442948"/>
                      <a:pt x="8953" y="471434"/>
                      <a:pt x="10380" y="387782"/>
                    </a:cubicBezTo>
                    <a:cubicBezTo>
                      <a:pt x="11807" y="304130"/>
                      <a:pt x="-1113" y="271635"/>
                      <a:pt x="78" y="221629"/>
                    </a:cubicBezTo>
                    <a:close/>
                  </a:path>
                </a:pathLst>
              </a:custGeom>
              <a:pattFill prst="lgConfetti">
                <a:fgClr>
                  <a:schemeClr val="tx2">
                    <a:lumMod val="40000"/>
                    <a:lumOff val="60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726" name="Rechteck 5"/>
              <p:cNvSpPr/>
              <p:nvPr/>
            </p:nvSpPr>
            <p:spPr>
              <a:xfrm flipH="1">
                <a:off x="7671861" y="1967254"/>
                <a:ext cx="45719" cy="821819"/>
              </a:xfrm>
              <a:custGeom>
                <a:avLst/>
                <a:gdLst>
                  <a:gd name="connsiteX0" fmla="*/ 0 w 50232"/>
                  <a:gd name="connsiteY0" fmla="*/ 0 h 1336415"/>
                  <a:gd name="connsiteX1" fmla="*/ 50232 w 50232"/>
                  <a:gd name="connsiteY1" fmla="*/ 0 h 1336415"/>
                  <a:gd name="connsiteX2" fmla="*/ 50232 w 50232"/>
                  <a:gd name="connsiteY2" fmla="*/ 1336415 h 1336415"/>
                  <a:gd name="connsiteX3" fmla="*/ 0 w 50232"/>
                  <a:gd name="connsiteY3" fmla="*/ 1336415 h 1336415"/>
                  <a:gd name="connsiteX4" fmla="*/ 0 w 50232"/>
                  <a:gd name="connsiteY4" fmla="*/ 0 h 1336415"/>
                  <a:gd name="connsiteX0" fmla="*/ 0 w 50232"/>
                  <a:gd name="connsiteY0" fmla="*/ 0 h 1336415"/>
                  <a:gd name="connsiteX1" fmla="*/ 50232 w 50232"/>
                  <a:gd name="connsiteY1" fmla="*/ 0 h 1336415"/>
                  <a:gd name="connsiteX2" fmla="*/ 50232 w 50232"/>
                  <a:gd name="connsiteY2" fmla="*/ 1336415 h 1336415"/>
                  <a:gd name="connsiteX3" fmla="*/ 7144 w 50232"/>
                  <a:gd name="connsiteY3" fmla="*/ 1272121 h 1336415"/>
                  <a:gd name="connsiteX4" fmla="*/ 0 w 50232"/>
                  <a:gd name="connsiteY4" fmla="*/ 0 h 1336415"/>
                  <a:gd name="connsiteX0" fmla="*/ 3137 w 53369"/>
                  <a:gd name="connsiteY0" fmla="*/ 0 h 1336415"/>
                  <a:gd name="connsiteX1" fmla="*/ 53369 w 53369"/>
                  <a:gd name="connsiteY1" fmla="*/ 0 h 1336415"/>
                  <a:gd name="connsiteX2" fmla="*/ 53369 w 53369"/>
                  <a:gd name="connsiteY2" fmla="*/ 1336415 h 1336415"/>
                  <a:gd name="connsiteX3" fmla="*/ 10281 w 53369"/>
                  <a:gd name="connsiteY3" fmla="*/ 1272121 h 1336415"/>
                  <a:gd name="connsiteX4" fmla="*/ 6481 w 53369"/>
                  <a:gd name="connsiteY4" fmla="*/ 628116 h 1336415"/>
                  <a:gd name="connsiteX5" fmla="*/ 3137 w 53369"/>
                  <a:gd name="connsiteY5" fmla="*/ 0 h 1336415"/>
                  <a:gd name="connsiteX0" fmla="*/ 2863 w 53095"/>
                  <a:gd name="connsiteY0" fmla="*/ 0 h 1336415"/>
                  <a:gd name="connsiteX1" fmla="*/ 53095 w 53095"/>
                  <a:gd name="connsiteY1" fmla="*/ 0 h 1336415"/>
                  <a:gd name="connsiteX2" fmla="*/ 53095 w 53095"/>
                  <a:gd name="connsiteY2" fmla="*/ 1336415 h 1336415"/>
                  <a:gd name="connsiteX3" fmla="*/ 10007 w 53095"/>
                  <a:gd name="connsiteY3" fmla="*/ 1272121 h 1336415"/>
                  <a:gd name="connsiteX4" fmla="*/ 6207 w 53095"/>
                  <a:gd name="connsiteY4" fmla="*/ 628116 h 1336415"/>
                  <a:gd name="connsiteX5" fmla="*/ 6208 w 53095"/>
                  <a:gd name="connsiteY5" fmla="*/ 628116 h 1336415"/>
                  <a:gd name="connsiteX6" fmla="*/ 2863 w 53095"/>
                  <a:gd name="connsiteY6" fmla="*/ 0 h 1336415"/>
                  <a:gd name="connsiteX0" fmla="*/ 6567 w 56799"/>
                  <a:gd name="connsiteY0" fmla="*/ 0 h 1336415"/>
                  <a:gd name="connsiteX1" fmla="*/ 56799 w 56799"/>
                  <a:gd name="connsiteY1" fmla="*/ 0 h 1336415"/>
                  <a:gd name="connsiteX2" fmla="*/ 56799 w 56799"/>
                  <a:gd name="connsiteY2" fmla="*/ 1336415 h 1336415"/>
                  <a:gd name="connsiteX3" fmla="*/ 13711 w 56799"/>
                  <a:gd name="connsiteY3" fmla="*/ 1272121 h 1336415"/>
                  <a:gd name="connsiteX4" fmla="*/ 9911 w 56799"/>
                  <a:gd name="connsiteY4" fmla="*/ 628116 h 1336415"/>
                  <a:gd name="connsiteX5" fmla="*/ 387 w 56799"/>
                  <a:gd name="connsiteY5" fmla="*/ 628116 h 1336415"/>
                  <a:gd name="connsiteX6" fmla="*/ 6567 w 56799"/>
                  <a:gd name="connsiteY6" fmla="*/ 0 h 1336415"/>
                  <a:gd name="connsiteX0" fmla="*/ 20486 w 56430"/>
                  <a:gd name="connsiteY0" fmla="*/ 183356 h 1336415"/>
                  <a:gd name="connsiteX1" fmla="*/ 56430 w 56430"/>
                  <a:gd name="connsiteY1" fmla="*/ 0 h 1336415"/>
                  <a:gd name="connsiteX2" fmla="*/ 56430 w 56430"/>
                  <a:gd name="connsiteY2" fmla="*/ 1336415 h 1336415"/>
                  <a:gd name="connsiteX3" fmla="*/ 13342 w 56430"/>
                  <a:gd name="connsiteY3" fmla="*/ 1272121 h 1336415"/>
                  <a:gd name="connsiteX4" fmla="*/ 9542 w 56430"/>
                  <a:gd name="connsiteY4" fmla="*/ 628116 h 1336415"/>
                  <a:gd name="connsiteX5" fmla="*/ 18 w 56430"/>
                  <a:gd name="connsiteY5" fmla="*/ 628116 h 1336415"/>
                  <a:gd name="connsiteX6" fmla="*/ 20486 w 56430"/>
                  <a:gd name="connsiteY6" fmla="*/ 183356 h 1336415"/>
                  <a:gd name="connsiteX0" fmla="*/ 11716 w 47660"/>
                  <a:gd name="connsiteY0" fmla="*/ 183356 h 1336415"/>
                  <a:gd name="connsiteX1" fmla="*/ 47660 w 47660"/>
                  <a:gd name="connsiteY1" fmla="*/ 0 h 1336415"/>
                  <a:gd name="connsiteX2" fmla="*/ 47660 w 47660"/>
                  <a:gd name="connsiteY2" fmla="*/ 1336415 h 1336415"/>
                  <a:gd name="connsiteX3" fmla="*/ 4572 w 47660"/>
                  <a:gd name="connsiteY3" fmla="*/ 1272121 h 1336415"/>
                  <a:gd name="connsiteX4" fmla="*/ 772 w 47660"/>
                  <a:gd name="connsiteY4" fmla="*/ 628116 h 1336415"/>
                  <a:gd name="connsiteX5" fmla="*/ 3155 w 47660"/>
                  <a:gd name="connsiteY5" fmla="*/ 685266 h 1336415"/>
                  <a:gd name="connsiteX6" fmla="*/ 11716 w 47660"/>
                  <a:gd name="connsiteY6" fmla="*/ 183356 h 1336415"/>
                  <a:gd name="connsiteX0" fmla="*/ 11716 w 47660"/>
                  <a:gd name="connsiteY0" fmla="*/ 183356 h 1336415"/>
                  <a:gd name="connsiteX1" fmla="*/ 15060 w 47660"/>
                  <a:gd name="connsiteY1" fmla="*/ 30422 h 1336415"/>
                  <a:gd name="connsiteX2" fmla="*/ 47660 w 47660"/>
                  <a:gd name="connsiteY2" fmla="*/ 0 h 1336415"/>
                  <a:gd name="connsiteX3" fmla="*/ 47660 w 47660"/>
                  <a:gd name="connsiteY3" fmla="*/ 1336415 h 1336415"/>
                  <a:gd name="connsiteX4" fmla="*/ 4572 w 47660"/>
                  <a:gd name="connsiteY4" fmla="*/ 1272121 h 1336415"/>
                  <a:gd name="connsiteX5" fmla="*/ 772 w 47660"/>
                  <a:gd name="connsiteY5" fmla="*/ 628116 h 1336415"/>
                  <a:gd name="connsiteX6" fmla="*/ 3155 w 47660"/>
                  <a:gd name="connsiteY6" fmla="*/ 685266 h 1336415"/>
                  <a:gd name="connsiteX7" fmla="*/ 11716 w 47660"/>
                  <a:gd name="connsiteY7" fmla="*/ 183356 h 1336415"/>
                  <a:gd name="connsiteX0" fmla="*/ 9598 w 45542"/>
                  <a:gd name="connsiteY0" fmla="*/ 183356 h 1336415"/>
                  <a:gd name="connsiteX1" fmla="*/ 12942 w 45542"/>
                  <a:gd name="connsiteY1" fmla="*/ 30422 h 1336415"/>
                  <a:gd name="connsiteX2" fmla="*/ 45542 w 45542"/>
                  <a:gd name="connsiteY2" fmla="*/ 0 h 1336415"/>
                  <a:gd name="connsiteX3" fmla="*/ 45542 w 45542"/>
                  <a:gd name="connsiteY3" fmla="*/ 1336415 h 1336415"/>
                  <a:gd name="connsiteX4" fmla="*/ 2454 w 45542"/>
                  <a:gd name="connsiteY4" fmla="*/ 1272121 h 1336415"/>
                  <a:gd name="connsiteX5" fmla="*/ 8179 w 45542"/>
                  <a:gd name="connsiteY5" fmla="*/ 556678 h 1336415"/>
                  <a:gd name="connsiteX6" fmla="*/ 1037 w 45542"/>
                  <a:gd name="connsiteY6" fmla="*/ 685266 h 1336415"/>
                  <a:gd name="connsiteX7" fmla="*/ 9598 w 45542"/>
                  <a:gd name="connsiteY7" fmla="*/ 183356 h 1336415"/>
                  <a:gd name="connsiteX0" fmla="*/ 8674 w 44618"/>
                  <a:gd name="connsiteY0" fmla="*/ 183356 h 1336415"/>
                  <a:gd name="connsiteX1" fmla="*/ 12018 w 44618"/>
                  <a:gd name="connsiteY1" fmla="*/ 30422 h 1336415"/>
                  <a:gd name="connsiteX2" fmla="*/ 44618 w 44618"/>
                  <a:gd name="connsiteY2" fmla="*/ 0 h 1336415"/>
                  <a:gd name="connsiteX3" fmla="*/ 44618 w 44618"/>
                  <a:gd name="connsiteY3" fmla="*/ 1336415 h 1336415"/>
                  <a:gd name="connsiteX4" fmla="*/ 20580 w 44618"/>
                  <a:gd name="connsiteY4" fmla="*/ 1238784 h 1336415"/>
                  <a:gd name="connsiteX5" fmla="*/ 7255 w 44618"/>
                  <a:gd name="connsiteY5" fmla="*/ 556678 h 1336415"/>
                  <a:gd name="connsiteX6" fmla="*/ 113 w 44618"/>
                  <a:gd name="connsiteY6" fmla="*/ 685266 h 1336415"/>
                  <a:gd name="connsiteX7" fmla="*/ 8674 w 44618"/>
                  <a:gd name="connsiteY7" fmla="*/ 183356 h 1336415"/>
                  <a:gd name="connsiteX0" fmla="*/ 8572 w 44516"/>
                  <a:gd name="connsiteY0" fmla="*/ 183356 h 1336415"/>
                  <a:gd name="connsiteX1" fmla="*/ 11916 w 44516"/>
                  <a:gd name="connsiteY1" fmla="*/ 30422 h 1336415"/>
                  <a:gd name="connsiteX2" fmla="*/ 44516 w 44516"/>
                  <a:gd name="connsiteY2" fmla="*/ 0 h 1336415"/>
                  <a:gd name="connsiteX3" fmla="*/ 44516 w 44516"/>
                  <a:gd name="connsiteY3" fmla="*/ 1336415 h 1336415"/>
                  <a:gd name="connsiteX4" fmla="*/ 20478 w 44516"/>
                  <a:gd name="connsiteY4" fmla="*/ 1238784 h 1336415"/>
                  <a:gd name="connsiteX5" fmla="*/ 7153 w 44516"/>
                  <a:gd name="connsiteY5" fmla="*/ 556678 h 1336415"/>
                  <a:gd name="connsiteX6" fmla="*/ 11 w 44516"/>
                  <a:gd name="connsiteY6" fmla="*/ 685266 h 1336415"/>
                  <a:gd name="connsiteX7" fmla="*/ 11916 w 44516"/>
                  <a:gd name="connsiteY7" fmla="*/ 330459 h 1336415"/>
                  <a:gd name="connsiteX8" fmla="*/ 8572 w 44516"/>
                  <a:gd name="connsiteY8" fmla="*/ 183356 h 1336415"/>
                  <a:gd name="connsiteX0" fmla="*/ 8572 w 44516"/>
                  <a:gd name="connsiteY0" fmla="*/ 231515 h 1384574"/>
                  <a:gd name="connsiteX1" fmla="*/ 16679 w 44516"/>
                  <a:gd name="connsiteY1" fmla="*/ 0 h 1384574"/>
                  <a:gd name="connsiteX2" fmla="*/ 44516 w 44516"/>
                  <a:gd name="connsiteY2" fmla="*/ 48159 h 1384574"/>
                  <a:gd name="connsiteX3" fmla="*/ 44516 w 44516"/>
                  <a:gd name="connsiteY3" fmla="*/ 1384574 h 1384574"/>
                  <a:gd name="connsiteX4" fmla="*/ 20478 w 44516"/>
                  <a:gd name="connsiteY4" fmla="*/ 1286943 h 1384574"/>
                  <a:gd name="connsiteX5" fmla="*/ 7153 w 44516"/>
                  <a:gd name="connsiteY5" fmla="*/ 604837 h 1384574"/>
                  <a:gd name="connsiteX6" fmla="*/ 11 w 44516"/>
                  <a:gd name="connsiteY6" fmla="*/ 733425 h 1384574"/>
                  <a:gd name="connsiteX7" fmla="*/ 11916 w 44516"/>
                  <a:gd name="connsiteY7" fmla="*/ 378618 h 1384574"/>
                  <a:gd name="connsiteX8" fmla="*/ 8572 w 44516"/>
                  <a:gd name="connsiteY8" fmla="*/ 231515 h 1384574"/>
                  <a:gd name="connsiteX0" fmla="*/ 8572 w 44516"/>
                  <a:gd name="connsiteY0" fmla="*/ 231515 h 1384574"/>
                  <a:gd name="connsiteX1" fmla="*/ 16679 w 44516"/>
                  <a:gd name="connsiteY1" fmla="*/ 0 h 1384574"/>
                  <a:gd name="connsiteX2" fmla="*/ 44516 w 44516"/>
                  <a:gd name="connsiteY2" fmla="*/ 100546 h 1384574"/>
                  <a:gd name="connsiteX3" fmla="*/ 44516 w 44516"/>
                  <a:gd name="connsiteY3" fmla="*/ 1384574 h 1384574"/>
                  <a:gd name="connsiteX4" fmla="*/ 20478 w 44516"/>
                  <a:gd name="connsiteY4" fmla="*/ 1286943 h 1384574"/>
                  <a:gd name="connsiteX5" fmla="*/ 7153 w 44516"/>
                  <a:gd name="connsiteY5" fmla="*/ 604837 h 1384574"/>
                  <a:gd name="connsiteX6" fmla="*/ 11 w 44516"/>
                  <a:gd name="connsiteY6" fmla="*/ 733425 h 1384574"/>
                  <a:gd name="connsiteX7" fmla="*/ 11916 w 44516"/>
                  <a:gd name="connsiteY7" fmla="*/ 378618 h 1384574"/>
                  <a:gd name="connsiteX8" fmla="*/ 8572 w 44516"/>
                  <a:gd name="connsiteY8" fmla="*/ 231515 h 1384574"/>
                  <a:gd name="connsiteX0" fmla="*/ 8572 w 53700"/>
                  <a:gd name="connsiteY0" fmla="*/ 231515 h 1384574"/>
                  <a:gd name="connsiteX1" fmla="*/ 16679 w 53700"/>
                  <a:gd name="connsiteY1" fmla="*/ 0 h 1384574"/>
                  <a:gd name="connsiteX2" fmla="*/ 44516 w 53700"/>
                  <a:gd name="connsiteY2" fmla="*/ 100546 h 1384574"/>
                  <a:gd name="connsiteX3" fmla="*/ 44516 w 53700"/>
                  <a:gd name="connsiteY3" fmla="*/ 1384574 h 1384574"/>
                  <a:gd name="connsiteX4" fmla="*/ 20478 w 53700"/>
                  <a:gd name="connsiteY4" fmla="*/ 1286943 h 1384574"/>
                  <a:gd name="connsiteX5" fmla="*/ 7153 w 53700"/>
                  <a:gd name="connsiteY5" fmla="*/ 604837 h 1384574"/>
                  <a:gd name="connsiteX6" fmla="*/ 11 w 53700"/>
                  <a:gd name="connsiteY6" fmla="*/ 733425 h 1384574"/>
                  <a:gd name="connsiteX7" fmla="*/ 11916 w 53700"/>
                  <a:gd name="connsiteY7" fmla="*/ 378618 h 1384574"/>
                  <a:gd name="connsiteX8" fmla="*/ 8572 w 53700"/>
                  <a:gd name="connsiteY8" fmla="*/ 231515 h 1384574"/>
                  <a:gd name="connsiteX0" fmla="*/ 8572 w 44516"/>
                  <a:gd name="connsiteY0" fmla="*/ 241859 h 1394918"/>
                  <a:gd name="connsiteX1" fmla="*/ 16679 w 44516"/>
                  <a:gd name="connsiteY1" fmla="*/ 10344 h 1394918"/>
                  <a:gd name="connsiteX2" fmla="*/ 23822 w 44516"/>
                  <a:gd name="connsiteY2" fmla="*/ 60350 h 1394918"/>
                  <a:gd name="connsiteX3" fmla="*/ 44516 w 44516"/>
                  <a:gd name="connsiteY3" fmla="*/ 110890 h 1394918"/>
                  <a:gd name="connsiteX4" fmla="*/ 44516 w 44516"/>
                  <a:gd name="connsiteY4" fmla="*/ 1394918 h 1394918"/>
                  <a:gd name="connsiteX5" fmla="*/ 20478 w 44516"/>
                  <a:gd name="connsiteY5" fmla="*/ 1297287 h 1394918"/>
                  <a:gd name="connsiteX6" fmla="*/ 7153 w 44516"/>
                  <a:gd name="connsiteY6" fmla="*/ 615181 h 1394918"/>
                  <a:gd name="connsiteX7" fmla="*/ 11 w 44516"/>
                  <a:gd name="connsiteY7" fmla="*/ 743769 h 1394918"/>
                  <a:gd name="connsiteX8" fmla="*/ 11916 w 44516"/>
                  <a:gd name="connsiteY8" fmla="*/ 388962 h 1394918"/>
                  <a:gd name="connsiteX9" fmla="*/ 8572 w 44516"/>
                  <a:gd name="connsiteY9" fmla="*/ 241859 h 1394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4516" h="1394918">
                    <a:moveTo>
                      <a:pt x="8572" y="241859"/>
                    </a:moveTo>
                    <a:cubicBezTo>
                      <a:pt x="12862" y="217075"/>
                      <a:pt x="12389" y="35128"/>
                      <a:pt x="16679" y="10344"/>
                    </a:cubicBezTo>
                    <a:cubicBezTo>
                      <a:pt x="21205" y="-23479"/>
                      <a:pt x="19183" y="43592"/>
                      <a:pt x="23822" y="60350"/>
                    </a:cubicBezTo>
                    <a:cubicBezTo>
                      <a:pt x="28461" y="77108"/>
                      <a:pt x="43051" y="-115110"/>
                      <a:pt x="44516" y="110890"/>
                    </a:cubicBezTo>
                    <a:lnTo>
                      <a:pt x="44516" y="1394918"/>
                    </a:lnTo>
                    <a:lnTo>
                      <a:pt x="20478" y="1297287"/>
                    </a:lnTo>
                    <a:cubicBezTo>
                      <a:pt x="12267" y="1180428"/>
                      <a:pt x="8344" y="827201"/>
                      <a:pt x="7153" y="615181"/>
                    </a:cubicBezTo>
                    <a:cubicBezTo>
                      <a:pt x="6520" y="507847"/>
                      <a:pt x="568" y="848455"/>
                      <a:pt x="11" y="743769"/>
                    </a:cubicBezTo>
                    <a:cubicBezTo>
                      <a:pt x="-386" y="706066"/>
                      <a:pt x="10489" y="472614"/>
                      <a:pt x="11916" y="388962"/>
                    </a:cubicBezTo>
                    <a:cubicBezTo>
                      <a:pt x="13343" y="305310"/>
                      <a:pt x="7381" y="291865"/>
                      <a:pt x="8572" y="241859"/>
                    </a:cubicBezTo>
                    <a:close/>
                  </a:path>
                </a:pathLst>
              </a:custGeom>
              <a:pattFill prst="lgConfetti">
                <a:fgClr>
                  <a:schemeClr val="tx2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  <p:pic>
            <p:nvPicPr>
              <p:cNvPr id="727" name="Grafik 726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harpenSoften amount="20000"/>
                        </a14:imgEffect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6205351" y="1483449"/>
                <a:ext cx="690128" cy="207335"/>
              </a:xfrm>
              <a:prstGeom prst="rect">
                <a:avLst/>
              </a:prstGeom>
            </p:spPr>
          </p:pic>
          <p:pic>
            <p:nvPicPr>
              <p:cNvPr id="728" name="Grafik 727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sharpenSoften amount="20000"/>
                        </a14:imgEffect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26234" y="1673105"/>
                <a:ext cx="935493" cy="281050"/>
              </a:xfrm>
              <a:prstGeom prst="rect">
                <a:avLst/>
              </a:prstGeom>
            </p:spPr>
          </p:pic>
          <p:sp>
            <p:nvSpPr>
              <p:cNvPr id="729" name="Rechteck 9"/>
              <p:cNvSpPr/>
              <p:nvPr/>
            </p:nvSpPr>
            <p:spPr>
              <a:xfrm>
                <a:off x="8604448" y="1967254"/>
                <a:ext cx="307082" cy="751129"/>
              </a:xfrm>
              <a:custGeom>
                <a:avLst/>
                <a:gdLst>
                  <a:gd name="connsiteX0" fmla="*/ 0 w 288032"/>
                  <a:gd name="connsiteY0" fmla="*/ 0 h 722554"/>
                  <a:gd name="connsiteX1" fmla="*/ 288032 w 288032"/>
                  <a:gd name="connsiteY1" fmla="*/ 0 h 722554"/>
                  <a:gd name="connsiteX2" fmla="*/ 288032 w 288032"/>
                  <a:gd name="connsiteY2" fmla="*/ 722554 h 722554"/>
                  <a:gd name="connsiteX3" fmla="*/ 0 w 288032"/>
                  <a:gd name="connsiteY3" fmla="*/ 722554 h 722554"/>
                  <a:gd name="connsiteX4" fmla="*/ 0 w 288032"/>
                  <a:gd name="connsiteY4" fmla="*/ 0 h 722554"/>
                  <a:gd name="connsiteX0" fmla="*/ 0 w 316607"/>
                  <a:gd name="connsiteY0" fmla="*/ 0 h 722554"/>
                  <a:gd name="connsiteX1" fmla="*/ 288032 w 316607"/>
                  <a:gd name="connsiteY1" fmla="*/ 0 h 722554"/>
                  <a:gd name="connsiteX2" fmla="*/ 316607 w 316607"/>
                  <a:gd name="connsiteY2" fmla="*/ 693979 h 722554"/>
                  <a:gd name="connsiteX3" fmla="*/ 0 w 316607"/>
                  <a:gd name="connsiteY3" fmla="*/ 722554 h 722554"/>
                  <a:gd name="connsiteX4" fmla="*/ 0 w 316607"/>
                  <a:gd name="connsiteY4" fmla="*/ 0 h 722554"/>
                  <a:gd name="connsiteX0" fmla="*/ 0 w 316607"/>
                  <a:gd name="connsiteY0" fmla="*/ 0 h 737846"/>
                  <a:gd name="connsiteX1" fmla="*/ 288032 w 316607"/>
                  <a:gd name="connsiteY1" fmla="*/ 0 h 737846"/>
                  <a:gd name="connsiteX2" fmla="*/ 316607 w 316607"/>
                  <a:gd name="connsiteY2" fmla="*/ 693979 h 737846"/>
                  <a:gd name="connsiteX3" fmla="*/ 15677 w 316607"/>
                  <a:gd name="connsiteY3" fmla="*/ 737846 h 737846"/>
                  <a:gd name="connsiteX4" fmla="*/ 0 w 316607"/>
                  <a:gd name="connsiteY4" fmla="*/ 722554 h 737846"/>
                  <a:gd name="connsiteX5" fmla="*/ 0 w 316607"/>
                  <a:gd name="connsiteY5" fmla="*/ 0 h 737846"/>
                  <a:gd name="connsiteX0" fmla="*/ 0 w 307082"/>
                  <a:gd name="connsiteY0" fmla="*/ 0 h 737846"/>
                  <a:gd name="connsiteX1" fmla="*/ 288032 w 307082"/>
                  <a:gd name="connsiteY1" fmla="*/ 0 h 737846"/>
                  <a:gd name="connsiteX2" fmla="*/ 307082 w 307082"/>
                  <a:gd name="connsiteY2" fmla="*/ 722554 h 737846"/>
                  <a:gd name="connsiteX3" fmla="*/ 15677 w 307082"/>
                  <a:gd name="connsiteY3" fmla="*/ 737846 h 737846"/>
                  <a:gd name="connsiteX4" fmla="*/ 0 w 307082"/>
                  <a:gd name="connsiteY4" fmla="*/ 722554 h 737846"/>
                  <a:gd name="connsiteX5" fmla="*/ 0 w 307082"/>
                  <a:gd name="connsiteY5" fmla="*/ 0 h 737846"/>
                  <a:gd name="connsiteX0" fmla="*/ 0 w 307082"/>
                  <a:gd name="connsiteY0" fmla="*/ 0 h 751129"/>
                  <a:gd name="connsiteX1" fmla="*/ 288032 w 307082"/>
                  <a:gd name="connsiteY1" fmla="*/ 0 h 751129"/>
                  <a:gd name="connsiteX2" fmla="*/ 307082 w 307082"/>
                  <a:gd name="connsiteY2" fmla="*/ 722554 h 751129"/>
                  <a:gd name="connsiteX3" fmla="*/ 15677 w 307082"/>
                  <a:gd name="connsiteY3" fmla="*/ 737846 h 751129"/>
                  <a:gd name="connsiteX4" fmla="*/ 0 w 307082"/>
                  <a:gd name="connsiteY4" fmla="*/ 751129 h 751129"/>
                  <a:gd name="connsiteX5" fmla="*/ 0 w 307082"/>
                  <a:gd name="connsiteY5" fmla="*/ 0 h 751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082" h="751129">
                    <a:moveTo>
                      <a:pt x="0" y="0"/>
                    </a:moveTo>
                    <a:lnTo>
                      <a:pt x="288032" y="0"/>
                    </a:lnTo>
                    <a:lnTo>
                      <a:pt x="307082" y="722554"/>
                    </a:lnTo>
                    <a:lnTo>
                      <a:pt x="15677" y="737846"/>
                    </a:lnTo>
                    <a:lnTo>
                      <a:pt x="0" y="7511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18" name="Gruppieren 517"/>
            <p:cNvGrpSpPr/>
            <p:nvPr/>
          </p:nvGrpSpPr>
          <p:grpSpPr>
            <a:xfrm>
              <a:off x="2865990" y="2735152"/>
              <a:ext cx="5593734" cy="495117"/>
              <a:chOff x="2908772" y="1268760"/>
              <a:chExt cx="5593734" cy="495117"/>
            </a:xfrm>
          </p:grpSpPr>
          <p:pic>
            <p:nvPicPr>
              <p:cNvPr id="529" name="Grafik 528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908772" y="1311891"/>
                <a:ext cx="252365" cy="154015"/>
              </a:xfrm>
              <a:prstGeom prst="rect">
                <a:avLst/>
              </a:prstGeom>
            </p:spPr>
          </p:pic>
          <p:pic>
            <p:nvPicPr>
              <p:cNvPr id="530" name="Grafik 529"/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70470" y="1268760"/>
                <a:ext cx="274868" cy="151909"/>
              </a:xfrm>
              <a:prstGeom prst="rect">
                <a:avLst/>
              </a:prstGeom>
            </p:spPr>
          </p:pic>
          <p:pic>
            <p:nvPicPr>
              <p:cNvPr id="531" name="Grafik 530"/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411456" y="1419879"/>
                <a:ext cx="182186" cy="124846"/>
              </a:xfrm>
              <a:prstGeom prst="rect">
                <a:avLst/>
              </a:prstGeom>
            </p:spPr>
          </p:pic>
          <p:pic>
            <p:nvPicPr>
              <p:cNvPr id="532" name="Grafik 531"/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25105" y="1387559"/>
                <a:ext cx="302589" cy="151909"/>
              </a:xfrm>
              <a:prstGeom prst="rect">
                <a:avLst/>
              </a:prstGeom>
            </p:spPr>
          </p:pic>
          <p:pic>
            <p:nvPicPr>
              <p:cNvPr id="533" name="Grafik 532"/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758422" y="1401693"/>
                <a:ext cx="219444" cy="151909"/>
              </a:xfrm>
              <a:prstGeom prst="rect">
                <a:avLst/>
              </a:prstGeom>
            </p:spPr>
          </p:pic>
          <p:pic>
            <p:nvPicPr>
              <p:cNvPr id="534" name="Grafik 533"/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07731" y="1451187"/>
                <a:ext cx="225708" cy="98881"/>
              </a:xfrm>
              <a:prstGeom prst="rect">
                <a:avLst/>
              </a:prstGeom>
            </p:spPr>
          </p:pic>
          <p:pic>
            <p:nvPicPr>
              <p:cNvPr id="535" name="Grafik 534"/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283062" y="1611968"/>
                <a:ext cx="219444" cy="151909"/>
              </a:xfrm>
              <a:prstGeom prst="rect">
                <a:avLst/>
              </a:prstGeom>
            </p:spPr>
          </p:pic>
        </p:grpSp>
        <p:sp>
          <p:nvSpPr>
            <p:cNvPr id="519" name="Rechteck 12"/>
            <p:cNvSpPr/>
            <p:nvPr/>
          </p:nvSpPr>
          <p:spPr>
            <a:xfrm>
              <a:off x="4459767" y="3129971"/>
              <a:ext cx="26669" cy="1305003"/>
            </a:xfrm>
            <a:custGeom>
              <a:avLst/>
              <a:gdLst>
                <a:gd name="connsiteX0" fmla="*/ 0 w 45719"/>
                <a:gd name="connsiteY0" fmla="*/ 0 h 1293096"/>
                <a:gd name="connsiteX1" fmla="*/ 45719 w 45719"/>
                <a:gd name="connsiteY1" fmla="*/ 0 h 1293096"/>
                <a:gd name="connsiteX2" fmla="*/ 45719 w 45719"/>
                <a:gd name="connsiteY2" fmla="*/ 1293096 h 1293096"/>
                <a:gd name="connsiteX3" fmla="*/ 0 w 45719"/>
                <a:gd name="connsiteY3" fmla="*/ 1293096 h 1293096"/>
                <a:gd name="connsiteX4" fmla="*/ 0 w 45719"/>
                <a:gd name="connsiteY4" fmla="*/ 0 h 1293096"/>
                <a:gd name="connsiteX0" fmla="*/ 0 w 45719"/>
                <a:gd name="connsiteY0" fmla="*/ 0 h 1293096"/>
                <a:gd name="connsiteX1" fmla="*/ 26669 w 45719"/>
                <a:gd name="connsiteY1" fmla="*/ 0 h 1293096"/>
                <a:gd name="connsiteX2" fmla="*/ 45719 w 45719"/>
                <a:gd name="connsiteY2" fmla="*/ 1293096 h 1293096"/>
                <a:gd name="connsiteX3" fmla="*/ 0 w 45719"/>
                <a:gd name="connsiteY3" fmla="*/ 1293096 h 1293096"/>
                <a:gd name="connsiteX4" fmla="*/ 0 w 45719"/>
                <a:gd name="connsiteY4" fmla="*/ 0 h 1293096"/>
                <a:gd name="connsiteX0" fmla="*/ 0 w 26669"/>
                <a:gd name="connsiteY0" fmla="*/ 0 h 1295478"/>
                <a:gd name="connsiteX1" fmla="*/ 26669 w 26669"/>
                <a:gd name="connsiteY1" fmla="*/ 0 h 1295478"/>
                <a:gd name="connsiteX2" fmla="*/ 21907 w 26669"/>
                <a:gd name="connsiteY2" fmla="*/ 1295478 h 1295478"/>
                <a:gd name="connsiteX3" fmla="*/ 0 w 26669"/>
                <a:gd name="connsiteY3" fmla="*/ 1293096 h 1295478"/>
                <a:gd name="connsiteX4" fmla="*/ 0 w 26669"/>
                <a:gd name="connsiteY4" fmla="*/ 0 h 1295478"/>
                <a:gd name="connsiteX0" fmla="*/ 4763 w 26669"/>
                <a:gd name="connsiteY0" fmla="*/ 0 h 1305003"/>
                <a:gd name="connsiteX1" fmla="*/ 26669 w 26669"/>
                <a:gd name="connsiteY1" fmla="*/ 9525 h 1305003"/>
                <a:gd name="connsiteX2" fmla="*/ 21907 w 26669"/>
                <a:gd name="connsiteY2" fmla="*/ 1305003 h 1305003"/>
                <a:gd name="connsiteX3" fmla="*/ 0 w 26669"/>
                <a:gd name="connsiteY3" fmla="*/ 1302621 h 1305003"/>
                <a:gd name="connsiteX4" fmla="*/ 4763 w 26669"/>
                <a:gd name="connsiteY4" fmla="*/ 0 h 1305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69" h="1305003">
                  <a:moveTo>
                    <a:pt x="4763" y="0"/>
                  </a:moveTo>
                  <a:lnTo>
                    <a:pt x="26669" y="9525"/>
                  </a:lnTo>
                  <a:cubicBezTo>
                    <a:pt x="25082" y="441351"/>
                    <a:pt x="23494" y="873177"/>
                    <a:pt x="21907" y="1305003"/>
                  </a:cubicBezTo>
                  <a:lnTo>
                    <a:pt x="0" y="1302621"/>
                  </a:lnTo>
                  <a:cubicBezTo>
                    <a:pt x="1588" y="868414"/>
                    <a:pt x="3175" y="434207"/>
                    <a:pt x="4763" y="0"/>
                  </a:cubicBezTo>
                  <a:close/>
                </a:path>
              </a:pathLst>
            </a:custGeom>
            <a:pattFill prst="lgConfetti">
              <a:fgClr>
                <a:schemeClr val="tx2">
                  <a:lumMod val="40000"/>
                  <a:lumOff val="6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520" name="Rechteck 12"/>
            <p:cNvSpPr/>
            <p:nvPr/>
          </p:nvSpPr>
          <p:spPr>
            <a:xfrm>
              <a:off x="4104403" y="3137324"/>
              <a:ext cx="26669" cy="1305003"/>
            </a:xfrm>
            <a:custGeom>
              <a:avLst/>
              <a:gdLst>
                <a:gd name="connsiteX0" fmla="*/ 0 w 45719"/>
                <a:gd name="connsiteY0" fmla="*/ 0 h 1293096"/>
                <a:gd name="connsiteX1" fmla="*/ 45719 w 45719"/>
                <a:gd name="connsiteY1" fmla="*/ 0 h 1293096"/>
                <a:gd name="connsiteX2" fmla="*/ 45719 w 45719"/>
                <a:gd name="connsiteY2" fmla="*/ 1293096 h 1293096"/>
                <a:gd name="connsiteX3" fmla="*/ 0 w 45719"/>
                <a:gd name="connsiteY3" fmla="*/ 1293096 h 1293096"/>
                <a:gd name="connsiteX4" fmla="*/ 0 w 45719"/>
                <a:gd name="connsiteY4" fmla="*/ 0 h 1293096"/>
                <a:gd name="connsiteX0" fmla="*/ 0 w 45719"/>
                <a:gd name="connsiteY0" fmla="*/ 0 h 1293096"/>
                <a:gd name="connsiteX1" fmla="*/ 26669 w 45719"/>
                <a:gd name="connsiteY1" fmla="*/ 0 h 1293096"/>
                <a:gd name="connsiteX2" fmla="*/ 45719 w 45719"/>
                <a:gd name="connsiteY2" fmla="*/ 1293096 h 1293096"/>
                <a:gd name="connsiteX3" fmla="*/ 0 w 45719"/>
                <a:gd name="connsiteY3" fmla="*/ 1293096 h 1293096"/>
                <a:gd name="connsiteX4" fmla="*/ 0 w 45719"/>
                <a:gd name="connsiteY4" fmla="*/ 0 h 1293096"/>
                <a:gd name="connsiteX0" fmla="*/ 0 w 26669"/>
                <a:gd name="connsiteY0" fmla="*/ 0 h 1295478"/>
                <a:gd name="connsiteX1" fmla="*/ 26669 w 26669"/>
                <a:gd name="connsiteY1" fmla="*/ 0 h 1295478"/>
                <a:gd name="connsiteX2" fmla="*/ 21907 w 26669"/>
                <a:gd name="connsiteY2" fmla="*/ 1295478 h 1295478"/>
                <a:gd name="connsiteX3" fmla="*/ 0 w 26669"/>
                <a:gd name="connsiteY3" fmla="*/ 1293096 h 1295478"/>
                <a:gd name="connsiteX4" fmla="*/ 0 w 26669"/>
                <a:gd name="connsiteY4" fmla="*/ 0 h 1295478"/>
                <a:gd name="connsiteX0" fmla="*/ 4763 w 26669"/>
                <a:gd name="connsiteY0" fmla="*/ 0 h 1305003"/>
                <a:gd name="connsiteX1" fmla="*/ 26669 w 26669"/>
                <a:gd name="connsiteY1" fmla="*/ 9525 h 1305003"/>
                <a:gd name="connsiteX2" fmla="*/ 21907 w 26669"/>
                <a:gd name="connsiteY2" fmla="*/ 1305003 h 1305003"/>
                <a:gd name="connsiteX3" fmla="*/ 0 w 26669"/>
                <a:gd name="connsiteY3" fmla="*/ 1302621 h 1305003"/>
                <a:gd name="connsiteX4" fmla="*/ 4763 w 26669"/>
                <a:gd name="connsiteY4" fmla="*/ 0 h 1305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69" h="1305003">
                  <a:moveTo>
                    <a:pt x="4763" y="0"/>
                  </a:moveTo>
                  <a:lnTo>
                    <a:pt x="26669" y="9525"/>
                  </a:lnTo>
                  <a:cubicBezTo>
                    <a:pt x="25082" y="441351"/>
                    <a:pt x="23494" y="873177"/>
                    <a:pt x="21907" y="1305003"/>
                  </a:cubicBezTo>
                  <a:lnTo>
                    <a:pt x="0" y="1302621"/>
                  </a:lnTo>
                  <a:cubicBezTo>
                    <a:pt x="1588" y="868414"/>
                    <a:pt x="3175" y="434207"/>
                    <a:pt x="4763" y="0"/>
                  </a:cubicBezTo>
                  <a:close/>
                </a:path>
              </a:pathLst>
            </a:custGeom>
            <a:pattFill prst="lgConfetti">
              <a:fgClr>
                <a:schemeClr val="tx2">
                  <a:lumMod val="40000"/>
                  <a:lumOff val="6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521" name="Rechteck 12"/>
            <p:cNvSpPr/>
            <p:nvPr/>
          </p:nvSpPr>
          <p:spPr>
            <a:xfrm>
              <a:off x="4136782" y="3135580"/>
              <a:ext cx="26669" cy="1305003"/>
            </a:xfrm>
            <a:custGeom>
              <a:avLst/>
              <a:gdLst>
                <a:gd name="connsiteX0" fmla="*/ 0 w 45719"/>
                <a:gd name="connsiteY0" fmla="*/ 0 h 1293096"/>
                <a:gd name="connsiteX1" fmla="*/ 45719 w 45719"/>
                <a:gd name="connsiteY1" fmla="*/ 0 h 1293096"/>
                <a:gd name="connsiteX2" fmla="*/ 45719 w 45719"/>
                <a:gd name="connsiteY2" fmla="*/ 1293096 h 1293096"/>
                <a:gd name="connsiteX3" fmla="*/ 0 w 45719"/>
                <a:gd name="connsiteY3" fmla="*/ 1293096 h 1293096"/>
                <a:gd name="connsiteX4" fmla="*/ 0 w 45719"/>
                <a:gd name="connsiteY4" fmla="*/ 0 h 1293096"/>
                <a:gd name="connsiteX0" fmla="*/ 0 w 45719"/>
                <a:gd name="connsiteY0" fmla="*/ 0 h 1293096"/>
                <a:gd name="connsiteX1" fmla="*/ 26669 w 45719"/>
                <a:gd name="connsiteY1" fmla="*/ 0 h 1293096"/>
                <a:gd name="connsiteX2" fmla="*/ 45719 w 45719"/>
                <a:gd name="connsiteY2" fmla="*/ 1293096 h 1293096"/>
                <a:gd name="connsiteX3" fmla="*/ 0 w 45719"/>
                <a:gd name="connsiteY3" fmla="*/ 1293096 h 1293096"/>
                <a:gd name="connsiteX4" fmla="*/ 0 w 45719"/>
                <a:gd name="connsiteY4" fmla="*/ 0 h 1293096"/>
                <a:gd name="connsiteX0" fmla="*/ 0 w 26669"/>
                <a:gd name="connsiteY0" fmla="*/ 0 h 1295478"/>
                <a:gd name="connsiteX1" fmla="*/ 26669 w 26669"/>
                <a:gd name="connsiteY1" fmla="*/ 0 h 1295478"/>
                <a:gd name="connsiteX2" fmla="*/ 21907 w 26669"/>
                <a:gd name="connsiteY2" fmla="*/ 1295478 h 1295478"/>
                <a:gd name="connsiteX3" fmla="*/ 0 w 26669"/>
                <a:gd name="connsiteY3" fmla="*/ 1293096 h 1295478"/>
                <a:gd name="connsiteX4" fmla="*/ 0 w 26669"/>
                <a:gd name="connsiteY4" fmla="*/ 0 h 1295478"/>
                <a:gd name="connsiteX0" fmla="*/ 4763 w 26669"/>
                <a:gd name="connsiteY0" fmla="*/ 0 h 1305003"/>
                <a:gd name="connsiteX1" fmla="*/ 26669 w 26669"/>
                <a:gd name="connsiteY1" fmla="*/ 9525 h 1305003"/>
                <a:gd name="connsiteX2" fmla="*/ 21907 w 26669"/>
                <a:gd name="connsiteY2" fmla="*/ 1305003 h 1305003"/>
                <a:gd name="connsiteX3" fmla="*/ 0 w 26669"/>
                <a:gd name="connsiteY3" fmla="*/ 1302621 h 1305003"/>
                <a:gd name="connsiteX4" fmla="*/ 4763 w 26669"/>
                <a:gd name="connsiteY4" fmla="*/ 0 h 1305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69" h="1305003">
                  <a:moveTo>
                    <a:pt x="4763" y="0"/>
                  </a:moveTo>
                  <a:lnTo>
                    <a:pt x="26669" y="9525"/>
                  </a:lnTo>
                  <a:cubicBezTo>
                    <a:pt x="25082" y="441351"/>
                    <a:pt x="23494" y="873177"/>
                    <a:pt x="21907" y="1305003"/>
                  </a:cubicBezTo>
                  <a:lnTo>
                    <a:pt x="0" y="1302621"/>
                  </a:lnTo>
                  <a:cubicBezTo>
                    <a:pt x="1588" y="868414"/>
                    <a:pt x="3175" y="434207"/>
                    <a:pt x="4763" y="0"/>
                  </a:cubicBezTo>
                  <a:close/>
                </a:path>
              </a:pathLst>
            </a:custGeom>
            <a:pattFill prst="lgConfetti">
              <a:fgClr>
                <a:schemeClr val="tx2">
                  <a:lumMod val="40000"/>
                  <a:lumOff val="6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522" name="Rechteck 12"/>
            <p:cNvSpPr/>
            <p:nvPr/>
          </p:nvSpPr>
          <p:spPr>
            <a:xfrm>
              <a:off x="4600281" y="3145158"/>
              <a:ext cx="26669" cy="1305003"/>
            </a:xfrm>
            <a:custGeom>
              <a:avLst/>
              <a:gdLst>
                <a:gd name="connsiteX0" fmla="*/ 0 w 45719"/>
                <a:gd name="connsiteY0" fmla="*/ 0 h 1293096"/>
                <a:gd name="connsiteX1" fmla="*/ 45719 w 45719"/>
                <a:gd name="connsiteY1" fmla="*/ 0 h 1293096"/>
                <a:gd name="connsiteX2" fmla="*/ 45719 w 45719"/>
                <a:gd name="connsiteY2" fmla="*/ 1293096 h 1293096"/>
                <a:gd name="connsiteX3" fmla="*/ 0 w 45719"/>
                <a:gd name="connsiteY3" fmla="*/ 1293096 h 1293096"/>
                <a:gd name="connsiteX4" fmla="*/ 0 w 45719"/>
                <a:gd name="connsiteY4" fmla="*/ 0 h 1293096"/>
                <a:gd name="connsiteX0" fmla="*/ 0 w 45719"/>
                <a:gd name="connsiteY0" fmla="*/ 0 h 1293096"/>
                <a:gd name="connsiteX1" fmla="*/ 26669 w 45719"/>
                <a:gd name="connsiteY1" fmla="*/ 0 h 1293096"/>
                <a:gd name="connsiteX2" fmla="*/ 45719 w 45719"/>
                <a:gd name="connsiteY2" fmla="*/ 1293096 h 1293096"/>
                <a:gd name="connsiteX3" fmla="*/ 0 w 45719"/>
                <a:gd name="connsiteY3" fmla="*/ 1293096 h 1293096"/>
                <a:gd name="connsiteX4" fmla="*/ 0 w 45719"/>
                <a:gd name="connsiteY4" fmla="*/ 0 h 1293096"/>
                <a:gd name="connsiteX0" fmla="*/ 0 w 26669"/>
                <a:gd name="connsiteY0" fmla="*/ 0 h 1295478"/>
                <a:gd name="connsiteX1" fmla="*/ 26669 w 26669"/>
                <a:gd name="connsiteY1" fmla="*/ 0 h 1295478"/>
                <a:gd name="connsiteX2" fmla="*/ 21907 w 26669"/>
                <a:gd name="connsiteY2" fmla="*/ 1295478 h 1295478"/>
                <a:gd name="connsiteX3" fmla="*/ 0 w 26669"/>
                <a:gd name="connsiteY3" fmla="*/ 1293096 h 1295478"/>
                <a:gd name="connsiteX4" fmla="*/ 0 w 26669"/>
                <a:gd name="connsiteY4" fmla="*/ 0 h 1295478"/>
                <a:gd name="connsiteX0" fmla="*/ 4763 w 26669"/>
                <a:gd name="connsiteY0" fmla="*/ 0 h 1305003"/>
                <a:gd name="connsiteX1" fmla="*/ 26669 w 26669"/>
                <a:gd name="connsiteY1" fmla="*/ 9525 h 1305003"/>
                <a:gd name="connsiteX2" fmla="*/ 21907 w 26669"/>
                <a:gd name="connsiteY2" fmla="*/ 1305003 h 1305003"/>
                <a:gd name="connsiteX3" fmla="*/ 0 w 26669"/>
                <a:gd name="connsiteY3" fmla="*/ 1302621 h 1305003"/>
                <a:gd name="connsiteX4" fmla="*/ 4763 w 26669"/>
                <a:gd name="connsiteY4" fmla="*/ 0 h 1305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69" h="1305003">
                  <a:moveTo>
                    <a:pt x="4763" y="0"/>
                  </a:moveTo>
                  <a:lnTo>
                    <a:pt x="26669" y="9525"/>
                  </a:lnTo>
                  <a:cubicBezTo>
                    <a:pt x="25082" y="441351"/>
                    <a:pt x="23494" y="873177"/>
                    <a:pt x="21907" y="1305003"/>
                  </a:cubicBezTo>
                  <a:lnTo>
                    <a:pt x="0" y="1302621"/>
                  </a:lnTo>
                  <a:cubicBezTo>
                    <a:pt x="1588" y="868414"/>
                    <a:pt x="3175" y="434207"/>
                    <a:pt x="4763" y="0"/>
                  </a:cubicBezTo>
                  <a:close/>
                </a:path>
              </a:pathLst>
            </a:custGeom>
            <a:pattFill prst="lgConfetti">
              <a:fgClr>
                <a:schemeClr val="tx2">
                  <a:lumMod val="40000"/>
                  <a:lumOff val="6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523" name="Rechteck 12"/>
            <p:cNvSpPr/>
            <p:nvPr/>
          </p:nvSpPr>
          <p:spPr>
            <a:xfrm>
              <a:off x="5218429" y="3138166"/>
              <a:ext cx="26669" cy="1305003"/>
            </a:xfrm>
            <a:custGeom>
              <a:avLst/>
              <a:gdLst>
                <a:gd name="connsiteX0" fmla="*/ 0 w 45719"/>
                <a:gd name="connsiteY0" fmla="*/ 0 h 1293096"/>
                <a:gd name="connsiteX1" fmla="*/ 45719 w 45719"/>
                <a:gd name="connsiteY1" fmla="*/ 0 h 1293096"/>
                <a:gd name="connsiteX2" fmla="*/ 45719 w 45719"/>
                <a:gd name="connsiteY2" fmla="*/ 1293096 h 1293096"/>
                <a:gd name="connsiteX3" fmla="*/ 0 w 45719"/>
                <a:gd name="connsiteY3" fmla="*/ 1293096 h 1293096"/>
                <a:gd name="connsiteX4" fmla="*/ 0 w 45719"/>
                <a:gd name="connsiteY4" fmla="*/ 0 h 1293096"/>
                <a:gd name="connsiteX0" fmla="*/ 0 w 45719"/>
                <a:gd name="connsiteY0" fmla="*/ 0 h 1293096"/>
                <a:gd name="connsiteX1" fmla="*/ 26669 w 45719"/>
                <a:gd name="connsiteY1" fmla="*/ 0 h 1293096"/>
                <a:gd name="connsiteX2" fmla="*/ 45719 w 45719"/>
                <a:gd name="connsiteY2" fmla="*/ 1293096 h 1293096"/>
                <a:gd name="connsiteX3" fmla="*/ 0 w 45719"/>
                <a:gd name="connsiteY3" fmla="*/ 1293096 h 1293096"/>
                <a:gd name="connsiteX4" fmla="*/ 0 w 45719"/>
                <a:gd name="connsiteY4" fmla="*/ 0 h 1293096"/>
                <a:gd name="connsiteX0" fmla="*/ 0 w 26669"/>
                <a:gd name="connsiteY0" fmla="*/ 0 h 1295478"/>
                <a:gd name="connsiteX1" fmla="*/ 26669 w 26669"/>
                <a:gd name="connsiteY1" fmla="*/ 0 h 1295478"/>
                <a:gd name="connsiteX2" fmla="*/ 21907 w 26669"/>
                <a:gd name="connsiteY2" fmla="*/ 1295478 h 1295478"/>
                <a:gd name="connsiteX3" fmla="*/ 0 w 26669"/>
                <a:gd name="connsiteY3" fmla="*/ 1293096 h 1295478"/>
                <a:gd name="connsiteX4" fmla="*/ 0 w 26669"/>
                <a:gd name="connsiteY4" fmla="*/ 0 h 1295478"/>
                <a:gd name="connsiteX0" fmla="*/ 4763 w 26669"/>
                <a:gd name="connsiteY0" fmla="*/ 0 h 1305003"/>
                <a:gd name="connsiteX1" fmla="*/ 26669 w 26669"/>
                <a:gd name="connsiteY1" fmla="*/ 9525 h 1305003"/>
                <a:gd name="connsiteX2" fmla="*/ 21907 w 26669"/>
                <a:gd name="connsiteY2" fmla="*/ 1305003 h 1305003"/>
                <a:gd name="connsiteX3" fmla="*/ 0 w 26669"/>
                <a:gd name="connsiteY3" fmla="*/ 1302621 h 1305003"/>
                <a:gd name="connsiteX4" fmla="*/ 4763 w 26669"/>
                <a:gd name="connsiteY4" fmla="*/ 0 h 1305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69" h="1305003">
                  <a:moveTo>
                    <a:pt x="4763" y="0"/>
                  </a:moveTo>
                  <a:lnTo>
                    <a:pt x="26669" y="9525"/>
                  </a:lnTo>
                  <a:cubicBezTo>
                    <a:pt x="25082" y="441351"/>
                    <a:pt x="23494" y="873177"/>
                    <a:pt x="21907" y="1305003"/>
                  </a:cubicBezTo>
                  <a:lnTo>
                    <a:pt x="0" y="1302621"/>
                  </a:lnTo>
                  <a:cubicBezTo>
                    <a:pt x="1588" y="868414"/>
                    <a:pt x="3175" y="434207"/>
                    <a:pt x="4763" y="0"/>
                  </a:cubicBezTo>
                  <a:close/>
                </a:path>
              </a:pathLst>
            </a:custGeom>
            <a:pattFill prst="lgConfetti">
              <a:fgClr>
                <a:schemeClr val="tx2">
                  <a:lumMod val="40000"/>
                  <a:lumOff val="6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524" name="Rechteck 12"/>
            <p:cNvSpPr/>
            <p:nvPr/>
          </p:nvSpPr>
          <p:spPr>
            <a:xfrm>
              <a:off x="5832265" y="3140715"/>
              <a:ext cx="26669" cy="1305003"/>
            </a:xfrm>
            <a:custGeom>
              <a:avLst/>
              <a:gdLst>
                <a:gd name="connsiteX0" fmla="*/ 0 w 45719"/>
                <a:gd name="connsiteY0" fmla="*/ 0 h 1293096"/>
                <a:gd name="connsiteX1" fmla="*/ 45719 w 45719"/>
                <a:gd name="connsiteY1" fmla="*/ 0 h 1293096"/>
                <a:gd name="connsiteX2" fmla="*/ 45719 w 45719"/>
                <a:gd name="connsiteY2" fmla="*/ 1293096 h 1293096"/>
                <a:gd name="connsiteX3" fmla="*/ 0 w 45719"/>
                <a:gd name="connsiteY3" fmla="*/ 1293096 h 1293096"/>
                <a:gd name="connsiteX4" fmla="*/ 0 w 45719"/>
                <a:gd name="connsiteY4" fmla="*/ 0 h 1293096"/>
                <a:gd name="connsiteX0" fmla="*/ 0 w 45719"/>
                <a:gd name="connsiteY0" fmla="*/ 0 h 1293096"/>
                <a:gd name="connsiteX1" fmla="*/ 26669 w 45719"/>
                <a:gd name="connsiteY1" fmla="*/ 0 h 1293096"/>
                <a:gd name="connsiteX2" fmla="*/ 45719 w 45719"/>
                <a:gd name="connsiteY2" fmla="*/ 1293096 h 1293096"/>
                <a:gd name="connsiteX3" fmla="*/ 0 w 45719"/>
                <a:gd name="connsiteY3" fmla="*/ 1293096 h 1293096"/>
                <a:gd name="connsiteX4" fmla="*/ 0 w 45719"/>
                <a:gd name="connsiteY4" fmla="*/ 0 h 1293096"/>
                <a:gd name="connsiteX0" fmla="*/ 0 w 26669"/>
                <a:gd name="connsiteY0" fmla="*/ 0 h 1295478"/>
                <a:gd name="connsiteX1" fmla="*/ 26669 w 26669"/>
                <a:gd name="connsiteY1" fmla="*/ 0 h 1295478"/>
                <a:gd name="connsiteX2" fmla="*/ 21907 w 26669"/>
                <a:gd name="connsiteY2" fmla="*/ 1295478 h 1295478"/>
                <a:gd name="connsiteX3" fmla="*/ 0 w 26669"/>
                <a:gd name="connsiteY3" fmla="*/ 1293096 h 1295478"/>
                <a:gd name="connsiteX4" fmla="*/ 0 w 26669"/>
                <a:gd name="connsiteY4" fmla="*/ 0 h 1295478"/>
                <a:gd name="connsiteX0" fmla="*/ 4763 w 26669"/>
                <a:gd name="connsiteY0" fmla="*/ 0 h 1305003"/>
                <a:gd name="connsiteX1" fmla="*/ 26669 w 26669"/>
                <a:gd name="connsiteY1" fmla="*/ 9525 h 1305003"/>
                <a:gd name="connsiteX2" fmla="*/ 21907 w 26669"/>
                <a:gd name="connsiteY2" fmla="*/ 1305003 h 1305003"/>
                <a:gd name="connsiteX3" fmla="*/ 0 w 26669"/>
                <a:gd name="connsiteY3" fmla="*/ 1302621 h 1305003"/>
                <a:gd name="connsiteX4" fmla="*/ 4763 w 26669"/>
                <a:gd name="connsiteY4" fmla="*/ 0 h 1305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69" h="1305003">
                  <a:moveTo>
                    <a:pt x="4763" y="0"/>
                  </a:moveTo>
                  <a:lnTo>
                    <a:pt x="26669" y="9525"/>
                  </a:lnTo>
                  <a:cubicBezTo>
                    <a:pt x="25082" y="441351"/>
                    <a:pt x="23494" y="873177"/>
                    <a:pt x="21907" y="1305003"/>
                  </a:cubicBezTo>
                  <a:lnTo>
                    <a:pt x="0" y="1302621"/>
                  </a:lnTo>
                  <a:cubicBezTo>
                    <a:pt x="1588" y="868414"/>
                    <a:pt x="3175" y="434207"/>
                    <a:pt x="4763" y="0"/>
                  </a:cubicBezTo>
                  <a:close/>
                </a:path>
              </a:pathLst>
            </a:custGeom>
            <a:pattFill prst="lgConfetti">
              <a:fgClr>
                <a:schemeClr val="tx2">
                  <a:lumMod val="40000"/>
                  <a:lumOff val="6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525" name="Rechteck 12"/>
            <p:cNvSpPr/>
            <p:nvPr/>
          </p:nvSpPr>
          <p:spPr>
            <a:xfrm>
              <a:off x="5963874" y="3140715"/>
              <a:ext cx="26669" cy="1305003"/>
            </a:xfrm>
            <a:custGeom>
              <a:avLst/>
              <a:gdLst>
                <a:gd name="connsiteX0" fmla="*/ 0 w 45719"/>
                <a:gd name="connsiteY0" fmla="*/ 0 h 1293096"/>
                <a:gd name="connsiteX1" fmla="*/ 45719 w 45719"/>
                <a:gd name="connsiteY1" fmla="*/ 0 h 1293096"/>
                <a:gd name="connsiteX2" fmla="*/ 45719 w 45719"/>
                <a:gd name="connsiteY2" fmla="*/ 1293096 h 1293096"/>
                <a:gd name="connsiteX3" fmla="*/ 0 w 45719"/>
                <a:gd name="connsiteY3" fmla="*/ 1293096 h 1293096"/>
                <a:gd name="connsiteX4" fmla="*/ 0 w 45719"/>
                <a:gd name="connsiteY4" fmla="*/ 0 h 1293096"/>
                <a:gd name="connsiteX0" fmla="*/ 0 w 45719"/>
                <a:gd name="connsiteY0" fmla="*/ 0 h 1293096"/>
                <a:gd name="connsiteX1" fmla="*/ 26669 w 45719"/>
                <a:gd name="connsiteY1" fmla="*/ 0 h 1293096"/>
                <a:gd name="connsiteX2" fmla="*/ 45719 w 45719"/>
                <a:gd name="connsiteY2" fmla="*/ 1293096 h 1293096"/>
                <a:gd name="connsiteX3" fmla="*/ 0 w 45719"/>
                <a:gd name="connsiteY3" fmla="*/ 1293096 h 1293096"/>
                <a:gd name="connsiteX4" fmla="*/ 0 w 45719"/>
                <a:gd name="connsiteY4" fmla="*/ 0 h 1293096"/>
                <a:gd name="connsiteX0" fmla="*/ 0 w 26669"/>
                <a:gd name="connsiteY0" fmla="*/ 0 h 1295478"/>
                <a:gd name="connsiteX1" fmla="*/ 26669 w 26669"/>
                <a:gd name="connsiteY1" fmla="*/ 0 h 1295478"/>
                <a:gd name="connsiteX2" fmla="*/ 21907 w 26669"/>
                <a:gd name="connsiteY2" fmla="*/ 1295478 h 1295478"/>
                <a:gd name="connsiteX3" fmla="*/ 0 w 26669"/>
                <a:gd name="connsiteY3" fmla="*/ 1293096 h 1295478"/>
                <a:gd name="connsiteX4" fmla="*/ 0 w 26669"/>
                <a:gd name="connsiteY4" fmla="*/ 0 h 1295478"/>
                <a:gd name="connsiteX0" fmla="*/ 4763 w 26669"/>
                <a:gd name="connsiteY0" fmla="*/ 0 h 1305003"/>
                <a:gd name="connsiteX1" fmla="*/ 26669 w 26669"/>
                <a:gd name="connsiteY1" fmla="*/ 9525 h 1305003"/>
                <a:gd name="connsiteX2" fmla="*/ 21907 w 26669"/>
                <a:gd name="connsiteY2" fmla="*/ 1305003 h 1305003"/>
                <a:gd name="connsiteX3" fmla="*/ 0 w 26669"/>
                <a:gd name="connsiteY3" fmla="*/ 1302621 h 1305003"/>
                <a:gd name="connsiteX4" fmla="*/ 4763 w 26669"/>
                <a:gd name="connsiteY4" fmla="*/ 0 h 1305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69" h="1305003">
                  <a:moveTo>
                    <a:pt x="4763" y="0"/>
                  </a:moveTo>
                  <a:lnTo>
                    <a:pt x="26669" y="9525"/>
                  </a:lnTo>
                  <a:cubicBezTo>
                    <a:pt x="25082" y="441351"/>
                    <a:pt x="23494" y="873177"/>
                    <a:pt x="21907" y="1305003"/>
                  </a:cubicBezTo>
                  <a:lnTo>
                    <a:pt x="0" y="1302621"/>
                  </a:lnTo>
                  <a:cubicBezTo>
                    <a:pt x="1588" y="868414"/>
                    <a:pt x="3175" y="434207"/>
                    <a:pt x="4763" y="0"/>
                  </a:cubicBezTo>
                  <a:close/>
                </a:path>
              </a:pathLst>
            </a:custGeom>
            <a:pattFill prst="lgConfetti">
              <a:fgClr>
                <a:schemeClr val="tx2">
                  <a:lumMod val="40000"/>
                  <a:lumOff val="6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526" name="Rechteck 12"/>
            <p:cNvSpPr/>
            <p:nvPr/>
          </p:nvSpPr>
          <p:spPr>
            <a:xfrm>
              <a:off x="6300863" y="3126453"/>
              <a:ext cx="26669" cy="1305003"/>
            </a:xfrm>
            <a:custGeom>
              <a:avLst/>
              <a:gdLst>
                <a:gd name="connsiteX0" fmla="*/ 0 w 45719"/>
                <a:gd name="connsiteY0" fmla="*/ 0 h 1293096"/>
                <a:gd name="connsiteX1" fmla="*/ 45719 w 45719"/>
                <a:gd name="connsiteY1" fmla="*/ 0 h 1293096"/>
                <a:gd name="connsiteX2" fmla="*/ 45719 w 45719"/>
                <a:gd name="connsiteY2" fmla="*/ 1293096 h 1293096"/>
                <a:gd name="connsiteX3" fmla="*/ 0 w 45719"/>
                <a:gd name="connsiteY3" fmla="*/ 1293096 h 1293096"/>
                <a:gd name="connsiteX4" fmla="*/ 0 w 45719"/>
                <a:gd name="connsiteY4" fmla="*/ 0 h 1293096"/>
                <a:gd name="connsiteX0" fmla="*/ 0 w 45719"/>
                <a:gd name="connsiteY0" fmla="*/ 0 h 1293096"/>
                <a:gd name="connsiteX1" fmla="*/ 26669 w 45719"/>
                <a:gd name="connsiteY1" fmla="*/ 0 h 1293096"/>
                <a:gd name="connsiteX2" fmla="*/ 45719 w 45719"/>
                <a:gd name="connsiteY2" fmla="*/ 1293096 h 1293096"/>
                <a:gd name="connsiteX3" fmla="*/ 0 w 45719"/>
                <a:gd name="connsiteY3" fmla="*/ 1293096 h 1293096"/>
                <a:gd name="connsiteX4" fmla="*/ 0 w 45719"/>
                <a:gd name="connsiteY4" fmla="*/ 0 h 1293096"/>
                <a:gd name="connsiteX0" fmla="*/ 0 w 26669"/>
                <a:gd name="connsiteY0" fmla="*/ 0 h 1295478"/>
                <a:gd name="connsiteX1" fmla="*/ 26669 w 26669"/>
                <a:gd name="connsiteY1" fmla="*/ 0 h 1295478"/>
                <a:gd name="connsiteX2" fmla="*/ 21907 w 26669"/>
                <a:gd name="connsiteY2" fmla="*/ 1295478 h 1295478"/>
                <a:gd name="connsiteX3" fmla="*/ 0 w 26669"/>
                <a:gd name="connsiteY3" fmla="*/ 1293096 h 1295478"/>
                <a:gd name="connsiteX4" fmla="*/ 0 w 26669"/>
                <a:gd name="connsiteY4" fmla="*/ 0 h 1295478"/>
                <a:gd name="connsiteX0" fmla="*/ 4763 w 26669"/>
                <a:gd name="connsiteY0" fmla="*/ 0 h 1305003"/>
                <a:gd name="connsiteX1" fmla="*/ 26669 w 26669"/>
                <a:gd name="connsiteY1" fmla="*/ 9525 h 1305003"/>
                <a:gd name="connsiteX2" fmla="*/ 21907 w 26669"/>
                <a:gd name="connsiteY2" fmla="*/ 1305003 h 1305003"/>
                <a:gd name="connsiteX3" fmla="*/ 0 w 26669"/>
                <a:gd name="connsiteY3" fmla="*/ 1302621 h 1305003"/>
                <a:gd name="connsiteX4" fmla="*/ 4763 w 26669"/>
                <a:gd name="connsiteY4" fmla="*/ 0 h 1305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69" h="1305003">
                  <a:moveTo>
                    <a:pt x="4763" y="0"/>
                  </a:moveTo>
                  <a:lnTo>
                    <a:pt x="26669" y="9525"/>
                  </a:lnTo>
                  <a:cubicBezTo>
                    <a:pt x="25082" y="441351"/>
                    <a:pt x="23494" y="873177"/>
                    <a:pt x="21907" y="1305003"/>
                  </a:cubicBezTo>
                  <a:lnTo>
                    <a:pt x="0" y="1302621"/>
                  </a:lnTo>
                  <a:cubicBezTo>
                    <a:pt x="1588" y="868414"/>
                    <a:pt x="3175" y="434207"/>
                    <a:pt x="4763" y="0"/>
                  </a:cubicBezTo>
                  <a:close/>
                </a:path>
              </a:pathLst>
            </a:custGeom>
            <a:pattFill prst="lgConfetti">
              <a:fgClr>
                <a:schemeClr val="tx2">
                  <a:lumMod val="40000"/>
                  <a:lumOff val="6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527" name="Rechteck 12"/>
            <p:cNvSpPr/>
            <p:nvPr/>
          </p:nvSpPr>
          <p:spPr>
            <a:xfrm>
              <a:off x="6916369" y="3278560"/>
              <a:ext cx="37972" cy="1165010"/>
            </a:xfrm>
            <a:custGeom>
              <a:avLst/>
              <a:gdLst>
                <a:gd name="connsiteX0" fmla="*/ 0 w 45719"/>
                <a:gd name="connsiteY0" fmla="*/ 0 h 1293096"/>
                <a:gd name="connsiteX1" fmla="*/ 45719 w 45719"/>
                <a:gd name="connsiteY1" fmla="*/ 0 h 1293096"/>
                <a:gd name="connsiteX2" fmla="*/ 45719 w 45719"/>
                <a:gd name="connsiteY2" fmla="*/ 1293096 h 1293096"/>
                <a:gd name="connsiteX3" fmla="*/ 0 w 45719"/>
                <a:gd name="connsiteY3" fmla="*/ 1293096 h 1293096"/>
                <a:gd name="connsiteX4" fmla="*/ 0 w 45719"/>
                <a:gd name="connsiteY4" fmla="*/ 0 h 1293096"/>
                <a:gd name="connsiteX0" fmla="*/ 0 w 45719"/>
                <a:gd name="connsiteY0" fmla="*/ 0 h 1293096"/>
                <a:gd name="connsiteX1" fmla="*/ 26669 w 45719"/>
                <a:gd name="connsiteY1" fmla="*/ 0 h 1293096"/>
                <a:gd name="connsiteX2" fmla="*/ 45719 w 45719"/>
                <a:gd name="connsiteY2" fmla="*/ 1293096 h 1293096"/>
                <a:gd name="connsiteX3" fmla="*/ 0 w 45719"/>
                <a:gd name="connsiteY3" fmla="*/ 1293096 h 1293096"/>
                <a:gd name="connsiteX4" fmla="*/ 0 w 45719"/>
                <a:gd name="connsiteY4" fmla="*/ 0 h 1293096"/>
                <a:gd name="connsiteX0" fmla="*/ 0 w 26669"/>
                <a:gd name="connsiteY0" fmla="*/ 0 h 1295478"/>
                <a:gd name="connsiteX1" fmla="*/ 26669 w 26669"/>
                <a:gd name="connsiteY1" fmla="*/ 0 h 1295478"/>
                <a:gd name="connsiteX2" fmla="*/ 21907 w 26669"/>
                <a:gd name="connsiteY2" fmla="*/ 1295478 h 1295478"/>
                <a:gd name="connsiteX3" fmla="*/ 0 w 26669"/>
                <a:gd name="connsiteY3" fmla="*/ 1293096 h 1295478"/>
                <a:gd name="connsiteX4" fmla="*/ 0 w 26669"/>
                <a:gd name="connsiteY4" fmla="*/ 0 h 1295478"/>
                <a:gd name="connsiteX0" fmla="*/ 4763 w 26669"/>
                <a:gd name="connsiteY0" fmla="*/ 0 h 1305003"/>
                <a:gd name="connsiteX1" fmla="*/ 26669 w 26669"/>
                <a:gd name="connsiteY1" fmla="*/ 9525 h 1305003"/>
                <a:gd name="connsiteX2" fmla="*/ 21907 w 26669"/>
                <a:gd name="connsiteY2" fmla="*/ 1305003 h 1305003"/>
                <a:gd name="connsiteX3" fmla="*/ 0 w 26669"/>
                <a:gd name="connsiteY3" fmla="*/ 1302621 h 1305003"/>
                <a:gd name="connsiteX4" fmla="*/ 4763 w 26669"/>
                <a:gd name="connsiteY4" fmla="*/ 0 h 1305003"/>
                <a:gd name="connsiteX0" fmla="*/ 4763 w 22502"/>
                <a:gd name="connsiteY0" fmla="*/ 0 h 1305003"/>
                <a:gd name="connsiteX1" fmla="*/ 22502 w 22502"/>
                <a:gd name="connsiteY1" fmla="*/ 62227 h 1305003"/>
                <a:gd name="connsiteX2" fmla="*/ 21907 w 22502"/>
                <a:gd name="connsiteY2" fmla="*/ 1305003 h 1305003"/>
                <a:gd name="connsiteX3" fmla="*/ 0 w 22502"/>
                <a:gd name="connsiteY3" fmla="*/ 1302621 h 1305003"/>
                <a:gd name="connsiteX4" fmla="*/ 4763 w 22502"/>
                <a:gd name="connsiteY4" fmla="*/ 0 h 1305003"/>
                <a:gd name="connsiteX0" fmla="*/ 1985 w 22502"/>
                <a:gd name="connsiteY0" fmla="*/ 0 h 1289192"/>
                <a:gd name="connsiteX1" fmla="*/ 22502 w 22502"/>
                <a:gd name="connsiteY1" fmla="*/ 46416 h 1289192"/>
                <a:gd name="connsiteX2" fmla="*/ 21907 w 22502"/>
                <a:gd name="connsiteY2" fmla="*/ 1289192 h 1289192"/>
                <a:gd name="connsiteX3" fmla="*/ 0 w 22502"/>
                <a:gd name="connsiteY3" fmla="*/ 1286810 h 1289192"/>
                <a:gd name="connsiteX4" fmla="*/ 1985 w 22502"/>
                <a:gd name="connsiteY4" fmla="*/ 0 h 1289192"/>
                <a:gd name="connsiteX0" fmla="*/ 1985 w 22150"/>
                <a:gd name="connsiteY0" fmla="*/ 0 h 1289192"/>
                <a:gd name="connsiteX1" fmla="*/ 18335 w 22150"/>
                <a:gd name="connsiteY1" fmla="*/ 162359 h 1289192"/>
                <a:gd name="connsiteX2" fmla="*/ 21907 w 22150"/>
                <a:gd name="connsiteY2" fmla="*/ 1289192 h 1289192"/>
                <a:gd name="connsiteX3" fmla="*/ 0 w 22150"/>
                <a:gd name="connsiteY3" fmla="*/ 1286810 h 1289192"/>
                <a:gd name="connsiteX4" fmla="*/ 1985 w 22150"/>
                <a:gd name="connsiteY4" fmla="*/ 0 h 1289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50" h="1289192">
                  <a:moveTo>
                    <a:pt x="1985" y="0"/>
                  </a:moveTo>
                  <a:lnTo>
                    <a:pt x="18335" y="162359"/>
                  </a:lnTo>
                  <a:cubicBezTo>
                    <a:pt x="16748" y="594185"/>
                    <a:pt x="23494" y="857366"/>
                    <a:pt x="21907" y="1289192"/>
                  </a:cubicBezTo>
                  <a:lnTo>
                    <a:pt x="0" y="1286810"/>
                  </a:lnTo>
                  <a:cubicBezTo>
                    <a:pt x="1588" y="852603"/>
                    <a:pt x="397" y="434207"/>
                    <a:pt x="1985" y="0"/>
                  </a:cubicBezTo>
                  <a:close/>
                </a:path>
              </a:pathLst>
            </a:custGeom>
            <a:pattFill prst="lgConfetti">
              <a:fgClr>
                <a:schemeClr val="tx2">
                  <a:lumMod val="40000"/>
                  <a:lumOff val="6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528" name="Rechteck 12"/>
            <p:cNvSpPr/>
            <p:nvPr/>
          </p:nvSpPr>
          <p:spPr>
            <a:xfrm flipH="1">
              <a:off x="6996765" y="3426501"/>
              <a:ext cx="42248" cy="1014373"/>
            </a:xfrm>
            <a:custGeom>
              <a:avLst/>
              <a:gdLst>
                <a:gd name="connsiteX0" fmla="*/ 0 w 45719"/>
                <a:gd name="connsiteY0" fmla="*/ 0 h 1293096"/>
                <a:gd name="connsiteX1" fmla="*/ 45719 w 45719"/>
                <a:gd name="connsiteY1" fmla="*/ 0 h 1293096"/>
                <a:gd name="connsiteX2" fmla="*/ 45719 w 45719"/>
                <a:gd name="connsiteY2" fmla="*/ 1293096 h 1293096"/>
                <a:gd name="connsiteX3" fmla="*/ 0 w 45719"/>
                <a:gd name="connsiteY3" fmla="*/ 1293096 h 1293096"/>
                <a:gd name="connsiteX4" fmla="*/ 0 w 45719"/>
                <a:gd name="connsiteY4" fmla="*/ 0 h 1293096"/>
                <a:gd name="connsiteX0" fmla="*/ 0 w 45719"/>
                <a:gd name="connsiteY0" fmla="*/ 0 h 1293096"/>
                <a:gd name="connsiteX1" fmla="*/ 26669 w 45719"/>
                <a:gd name="connsiteY1" fmla="*/ 0 h 1293096"/>
                <a:gd name="connsiteX2" fmla="*/ 45719 w 45719"/>
                <a:gd name="connsiteY2" fmla="*/ 1293096 h 1293096"/>
                <a:gd name="connsiteX3" fmla="*/ 0 w 45719"/>
                <a:gd name="connsiteY3" fmla="*/ 1293096 h 1293096"/>
                <a:gd name="connsiteX4" fmla="*/ 0 w 45719"/>
                <a:gd name="connsiteY4" fmla="*/ 0 h 1293096"/>
                <a:gd name="connsiteX0" fmla="*/ 0 w 26669"/>
                <a:gd name="connsiteY0" fmla="*/ 0 h 1295478"/>
                <a:gd name="connsiteX1" fmla="*/ 26669 w 26669"/>
                <a:gd name="connsiteY1" fmla="*/ 0 h 1295478"/>
                <a:gd name="connsiteX2" fmla="*/ 21907 w 26669"/>
                <a:gd name="connsiteY2" fmla="*/ 1295478 h 1295478"/>
                <a:gd name="connsiteX3" fmla="*/ 0 w 26669"/>
                <a:gd name="connsiteY3" fmla="*/ 1293096 h 1295478"/>
                <a:gd name="connsiteX4" fmla="*/ 0 w 26669"/>
                <a:gd name="connsiteY4" fmla="*/ 0 h 1295478"/>
                <a:gd name="connsiteX0" fmla="*/ 4763 w 26669"/>
                <a:gd name="connsiteY0" fmla="*/ 0 h 1305003"/>
                <a:gd name="connsiteX1" fmla="*/ 26669 w 26669"/>
                <a:gd name="connsiteY1" fmla="*/ 9525 h 1305003"/>
                <a:gd name="connsiteX2" fmla="*/ 21907 w 26669"/>
                <a:gd name="connsiteY2" fmla="*/ 1305003 h 1305003"/>
                <a:gd name="connsiteX3" fmla="*/ 0 w 26669"/>
                <a:gd name="connsiteY3" fmla="*/ 1302621 h 1305003"/>
                <a:gd name="connsiteX4" fmla="*/ 4763 w 26669"/>
                <a:gd name="connsiteY4" fmla="*/ 0 h 1305003"/>
                <a:gd name="connsiteX0" fmla="*/ 4763 w 22502"/>
                <a:gd name="connsiteY0" fmla="*/ 0 h 1305003"/>
                <a:gd name="connsiteX1" fmla="*/ 22502 w 22502"/>
                <a:gd name="connsiteY1" fmla="*/ 62227 h 1305003"/>
                <a:gd name="connsiteX2" fmla="*/ 21907 w 22502"/>
                <a:gd name="connsiteY2" fmla="*/ 1305003 h 1305003"/>
                <a:gd name="connsiteX3" fmla="*/ 0 w 22502"/>
                <a:gd name="connsiteY3" fmla="*/ 1302621 h 1305003"/>
                <a:gd name="connsiteX4" fmla="*/ 4763 w 22502"/>
                <a:gd name="connsiteY4" fmla="*/ 0 h 1305003"/>
                <a:gd name="connsiteX0" fmla="*/ 1985 w 22502"/>
                <a:gd name="connsiteY0" fmla="*/ 0 h 1289192"/>
                <a:gd name="connsiteX1" fmla="*/ 22502 w 22502"/>
                <a:gd name="connsiteY1" fmla="*/ 46416 h 1289192"/>
                <a:gd name="connsiteX2" fmla="*/ 21907 w 22502"/>
                <a:gd name="connsiteY2" fmla="*/ 1289192 h 1289192"/>
                <a:gd name="connsiteX3" fmla="*/ 0 w 22502"/>
                <a:gd name="connsiteY3" fmla="*/ 1286810 h 1289192"/>
                <a:gd name="connsiteX4" fmla="*/ 1985 w 22502"/>
                <a:gd name="connsiteY4" fmla="*/ 0 h 1289192"/>
                <a:gd name="connsiteX0" fmla="*/ 1985 w 22150"/>
                <a:gd name="connsiteY0" fmla="*/ 0 h 1289192"/>
                <a:gd name="connsiteX1" fmla="*/ 18335 w 22150"/>
                <a:gd name="connsiteY1" fmla="*/ 162359 h 1289192"/>
                <a:gd name="connsiteX2" fmla="*/ 21907 w 22150"/>
                <a:gd name="connsiteY2" fmla="*/ 1289192 h 1289192"/>
                <a:gd name="connsiteX3" fmla="*/ 0 w 22150"/>
                <a:gd name="connsiteY3" fmla="*/ 1286810 h 1289192"/>
                <a:gd name="connsiteX4" fmla="*/ 1985 w 22150"/>
                <a:gd name="connsiteY4" fmla="*/ 0 h 1289192"/>
                <a:gd name="connsiteX0" fmla="*/ 4292 w 24457"/>
                <a:gd name="connsiteY0" fmla="*/ 0 h 1289192"/>
                <a:gd name="connsiteX1" fmla="*/ 20642 w 24457"/>
                <a:gd name="connsiteY1" fmla="*/ 162359 h 1289192"/>
                <a:gd name="connsiteX2" fmla="*/ 24214 w 24457"/>
                <a:gd name="connsiteY2" fmla="*/ 1289192 h 1289192"/>
                <a:gd name="connsiteX3" fmla="*/ 0 w 24457"/>
                <a:gd name="connsiteY3" fmla="*/ 1286810 h 1289192"/>
                <a:gd name="connsiteX4" fmla="*/ 4292 w 24457"/>
                <a:gd name="connsiteY4" fmla="*/ 0 h 1289192"/>
                <a:gd name="connsiteX0" fmla="*/ 4292 w 20642"/>
                <a:gd name="connsiteY0" fmla="*/ 0 h 1289192"/>
                <a:gd name="connsiteX1" fmla="*/ 20642 w 20642"/>
                <a:gd name="connsiteY1" fmla="*/ 162359 h 1289192"/>
                <a:gd name="connsiteX2" fmla="*/ 18445 w 20642"/>
                <a:gd name="connsiteY2" fmla="*/ 1289192 h 1289192"/>
                <a:gd name="connsiteX3" fmla="*/ 0 w 20642"/>
                <a:gd name="connsiteY3" fmla="*/ 1286810 h 1289192"/>
                <a:gd name="connsiteX4" fmla="*/ 4292 w 20642"/>
                <a:gd name="connsiteY4" fmla="*/ 0 h 1289192"/>
                <a:gd name="connsiteX0" fmla="*/ 335 w 22454"/>
                <a:gd name="connsiteY0" fmla="*/ 0 h 1298336"/>
                <a:gd name="connsiteX1" fmla="*/ 22454 w 22454"/>
                <a:gd name="connsiteY1" fmla="*/ 171503 h 1298336"/>
                <a:gd name="connsiteX2" fmla="*/ 20257 w 22454"/>
                <a:gd name="connsiteY2" fmla="*/ 1298336 h 1298336"/>
                <a:gd name="connsiteX3" fmla="*/ 1812 w 22454"/>
                <a:gd name="connsiteY3" fmla="*/ 1295954 h 1298336"/>
                <a:gd name="connsiteX4" fmla="*/ 335 w 22454"/>
                <a:gd name="connsiteY4" fmla="*/ 0 h 1298336"/>
                <a:gd name="connsiteX0" fmla="*/ 335 w 20409"/>
                <a:gd name="connsiteY0" fmla="*/ 0 h 1298336"/>
                <a:gd name="connsiteX1" fmla="*/ 12071 w 20409"/>
                <a:gd name="connsiteY1" fmla="*/ 165407 h 1298336"/>
                <a:gd name="connsiteX2" fmla="*/ 20257 w 20409"/>
                <a:gd name="connsiteY2" fmla="*/ 1298336 h 1298336"/>
                <a:gd name="connsiteX3" fmla="*/ 1812 w 20409"/>
                <a:gd name="connsiteY3" fmla="*/ 1295954 h 1298336"/>
                <a:gd name="connsiteX4" fmla="*/ 335 w 20409"/>
                <a:gd name="connsiteY4" fmla="*/ 0 h 1298336"/>
                <a:gd name="connsiteX0" fmla="*/ 335 w 20468"/>
                <a:gd name="connsiteY0" fmla="*/ 0 h 1298336"/>
                <a:gd name="connsiteX1" fmla="*/ 15532 w 20468"/>
                <a:gd name="connsiteY1" fmla="*/ 131880 h 1298336"/>
                <a:gd name="connsiteX2" fmla="*/ 20257 w 20468"/>
                <a:gd name="connsiteY2" fmla="*/ 1298336 h 1298336"/>
                <a:gd name="connsiteX3" fmla="*/ 1812 w 20468"/>
                <a:gd name="connsiteY3" fmla="*/ 1295954 h 1298336"/>
                <a:gd name="connsiteX4" fmla="*/ 335 w 20468"/>
                <a:gd name="connsiteY4" fmla="*/ 0 h 129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68" h="1298336">
                  <a:moveTo>
                    <a:pt x="335" y="0"/>
                  </a:moveTo>
                  <a:lnTo>
                    <a:pt x="15532" y="131880"/>
                  </a:lnTo>
                  <a:cubicBezTo>
                    <a:pt x="13945" y="563706"/>
                    <a:pt x="21844" y="866510"/>
                    <a:pt x="20257" y="1298336"/>
                  </a:cubicBezTo>
                  <a:lnTo>
                    <a:pt x="1812" y="1295954"/>
                  </a:lnTo>
                  <a:cubicBezTo>
                    <a:pt x="3400" y="861747"/>
                    <a:pt x="-1253" y="434207"/>
                    <a:pt x="335" y="0"/>
                  </a:cubicBezTo>
                  <a:close/>
                </a:path>
              </a:pathLst>
            </a:custGeom>
            <a:pattFill prst="lgConfetti">
              <a:fgClr>
                <a:schemeClr val="tx2">
                  <a:lumMod val="40000"/>
                  <a:lumOff val="6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de-DE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843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sz="4000" b="1" spc="-100" dirty="0">
                <a:latin typeface="Calibri" panose="020F0502020204030204" pitchFamily="34" charset="0"/>
              </a:rPr>
              <a:t>6. IUMI London Conference 2013</a:t>
            </a:r>
            <a:endParaRPr lang="de-DE" sz="4000" b="1" dirty="0">
              <a:latin typeface="Calibri" panose="020F050202020403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 dirty="0" smtClean="0"/>
              <a:t>Lars Lange/ </a:t>
            </a:r>
            <a:r>
              <a:rPr lang="de-CH" spc="-100" dirty="0"/>
              <a:t>Dublin 25/09/2013</a:t>
            </a:r>
          </a:p>
          <a:p>
            <a:pPr>
              <a:defRPr/>
            </a:pPr>
            <a:endParaRPr lang="de-CH" spc="-1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Page </a:t>
            </a:r>
            <a:fld id="{D681B7A2-85A6-4FB4-BE91-795297E93E47}" type="slidenum">
              <a:rPr lang="de-CH" smtClean="0"/>
              <a:pPr>
                <a:defRPr/>
              </a:pPr>
              <a:t>26</a:t>
            </a:fld>
            <a:endParaRPr lang="de-CH"/>
          </a:p>
        </p:txBody>
      </p:sp>
      <p:sp>
        <p:nvSpPr>
          <p:cNvPr id="10" name="Textfeld 9"/>
          <p:cNvSpPr txBox="1"/>
          <p:nvPr/>
        </p:nvSpPr>
        <p:spPr>
          <a:xfrm>
            <a:off x="1584000" y="1601999"/>
            <a:ext cx="7560000" cy="5256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spcAft>
                <a:spcPts val="1200"/>
              </a:spcAft>
            </a:pPr>
            <a:r>
              <a:rPr lang="en-US" sz="2800" b="1" dirty="0" smtClean="0">
                <a:latin typeface="Calibri" panose="020F0502020204030204" pitchFamily="34" charset="0"/>
              </a:rPr>
              <a:t>Costa Concordia</a:t>
            </a:r>
          </a:p>
          <a:p>
            <a:pPr lvl="0">
              <a:spcBef>
                <a:spcPts val="600"/>
              </a:spcBef>
              <a:spcAft>
                <a:spcPts val="1200"/>
              </a:spcAft>
            </a:pPr>
            <a:endParaRPr lang="en-US" sz="2800" dirty="0" smtClean="0">
              <a:latin typeface="Calibri" panose="020F0502020204030204" pitchFamily="34" charset="0"/>
            </a:endParaRPr>
          </a:p>
          <a:p>
            <a:pPr marL="457200" lvl="0" indent="-4572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Calibri" panose="020F0502020204030204" pitchFamily="34" charset="0"/>
              </a:rPr>
              <a:t>Removal </a:t>
            </a:r>
            <a:r>
              <a:rPr lang="en-US" sz="2800" dirty="0">
                <a:latin typeface="Calibri" panose="020F0502020204030204" pitchFamily="34" charset="0"/>
              </a:rPr>
              <a:t>of </a:t>
            </a:r>
            <a:r>
              <a:rPr lang="en-US" sz="2800" dirty="0" smtClean="0">
                <a:latin typeface="Calibri" panose="020F0502020204030204" pitchFamily="34" charset="0"/>
              </a:rPr>
              <a:t>Wreck</a:t>
            </a:r>
            <a:endParaRPr lang="en-US" sz="2800" dirty="0" smtClean="0">
              <a:latin typeface="Calibri" panose="020F0502020204030204" pitchFamily="34" charset="0"/>
            </a:endParaRPr>
          </a:p>
          <a:p>
            <a:pPr marL="457200" lvl="0" indent="-4572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Calibri" panose="020F0502020204030204" pitchFamily="34" charset="0"/>
              </a:rPr>
              <a:t>Salvage Issues</a:t>
            </a:r>
          </a:p>
          <a:p>
            <a:pPr marL="457200" lvl="0" indent="-4572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Calibri" panose="020F0502020204030204" pitchFamily="34" charset="0"/>
              </a:rPr>
              <a:t>Human </a:t>
            </a:r>
            <a:r>
              <a:rPr lang="en-US" sz="2800" dirty="0">
                <a:latin typeface="Calibri" panose="020F0502020204030204" pitchFamily="34" charset="0"/>
              </a:rPr>
              <a:t>Contributions to Marine  </a:t>
            </a:r>
            <a:r>
              <a:rPr lang="en-US" sz="2800" dirty="0" smtClean="0">
                <a:latin typeface="Calibri" panose="020F0502020204030204" pitchFamily="34" charset="0"/>
              </a:rPr>
              <a:t>Casualties</a:t>
            </a:r>
            <a:endParaRPr lang="de-DE" sz="2800" dirty="0">
              <a:latin typeface="Calibri" panose="020F0502020204030204" pitchFamily="34" charset="0"/>
            </a:endParaRPr>
          </a:p>
        </p:txBody>
      </p:sp>
      <p:pic>
        <p:nvPicPr>
          <p:cNvPr id="8" name="Inhaltsplatzhalter 7" descr="https://meeting.tfigroup.com/TFI/media/uploaded/EVTFI/event_739/iumi%20banner%20BECKY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097" y="1700808"/>
            <a:ext cx="2736304" cy="864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s://encrypted-tbn3.gstatic.com/images?q=tbn:ANd9GcSl5uioIlyyUVfUetCDSxXt4pVbvHjMDWnYxo9zwG5Gk9FC1U4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525" y="4778821"/>
            <a:ext cx="3326309" cy="186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6" descr="data:image/jpeg;base64,/9j/4AAQSkZJRgABAQAAAQABAAD/2wCEAAkGBxISEhQUExQWFBQUFxgUFRUWFxUVFxUWFhQXFhQVFxQYHSggGBolHRQXITEhJSktLi4uGCAzODMtNygtLisBCgoKDg0OGhAQGywmICUsLCwsLCwsLCwsLCwsLCwsLCwsLCwsLCwsLCwsLCwsLCwsLCwsLCwsLCwsLCwsLCwsLP/AABEIAKkBKgMBIgACEQEDEQH/xAAbAAABBQEBAAAAAAAAAAAAAAABAAIDBAUGB//EAEgQAAIBAwIDBQUGBAQDBAsAAAECEQADIRIxBEFRBSJhcYEGEzKRoRRCUrHB8CNystEzYuHxFYKSB3PC4hYkNENTY5Ois9Lj/8QAGQEBAQEBAQEAAAAAAAAAAAAAAAECAwQF/8QAKBEBAQACAQMCBgIDAAAAAAAAAAECERIDITETUUFSYZGh0WJxgaLw/9oADAMBAAIRAxEAPwDrAtArRDUJr0MBpogUaFAopUKVAYoUqIohEUIqUMKOKm1QgU7TToFOUCmxHppaKeaU02GFKGmnFqE1U0GmloNODUJopsU4GgaFESK1ItTBSminDNOimTSBoJCtNiiGoioEq01xmnsaYTSBtNJo0DVSlNA0qVUCKMUQaIqALT7ZzTSaIoLND3oqH3tCfKs8V2GigRS1UK0hUqFKhsaBNKKUUAmiDQ00YogzR1U2lRTqOqm0KB2qlNMmjQ2cKRptKaGxozTZpTRRpUpoTRBoUJpTQGaQNNmkDVEgNOLVFNIVNBxajqptKaAzQoE0poEaU0qFUGaNNozRBmiDTKVFGjNNpUQ+kBSpVFGKFKaU0CpUqVEKlFClQKjQpTQGhSmhRSilSBpGiBSilRBopRSijNFBO37/AL/60t0G0KM00OD6fpimzQ0KVKqFSpGlQEUpoClQGlNClQKlSpUQqVKlQKhSo0ApUaFAaOqm0qB80qbNGoDNKaYrg7EHyzRmgdNGaaKpcP2padtCkzkCVYBoBJ0kiDsfkaElXppTQmhQGaU0KGqqHTSmmaqSvzoHUqDsMRPjOc+Yim6qgfNKabqptxxBmdjkRiOuaW6WJJqHimQqQ4VlMalaIInGDv8A7jnWZ2lxnugWydTRpw8ll1QNRBXEDbmMb1i2u20ZrgGtTb1fw0ZWDhIMxoXOWMatknmK53OaamPdZa0Lb6OEdwXbULUSFjVr0wQrEmGzsAT3tq1eMs2rqsly2XIBkXF0uZBggbKxHT8iZHsTwlttXEKiCSVRgCS3dVXOpmYx3QozGGx16fiuHt3BDqG6dR5EZHpXmyzu+zt5nd592Y94XVSzduvatD+IHEuJnQpDcthKjYHFdNY41Wwe6TsDzzGOtUb3s+1h2fhb4t6iNS3coxjEjnuB3dJEAVW7W47hSRb4o2hq2upcVrcxiSO8pGD3l0jUO8a6TOy7ZsldDQmuY4TtCzw7EDj7T2xtbdhcK/y3AxYDz1DoKnte2PCEHU5UqYICXH9QVUyMb12nUjnxroaFZ3B9u8Pd+G4Byhw1snyDgEjxFaGqty7ZozRoTSqoVKlQog0qFKaA0qFKgNKhQoDRoUKDP7Q7XS2BBDnnBJ0j8UKCT5VFe7Qt3baq5VdbhGVjsCCZPlAPpFcUt1maSQDAWJjoR3c85z4japjft6wGY5jTkKCwE494mcRtnfeaxuW+Xa43GeO7e4B0sorKyB3CpBKgD+ENOF3zpGem4zWj2b2sX+MoJG/wmZ2gk+Py8a4+7YLKrlk0q4+80gqbXeICnA1DYzvSe4wUFROkHuyFmABieUsBPKs4a3O7p1e/L3dvxna1tVcC4huBGYIGGowDEDfcRWbwN62FDEgMF4c97TKkd1lB5QJXy864HtDiLmSbbS+0XFbOj4Y0zEcp60eC7SuacD/4YMtGCykAdJI5cjVuXfw5zC63K9W+2J+NfmKX2y3+NfmK43sizf4hgltNTnJg90CYksYEbVLwVl2vNb1Wm0NpYd9gyx8SsI5zzEgAgmYrplcY5TG11LcTan4kyDzE/dpzcXbgnWsDxGMGPyPyrm+1/c2GkDU5E6XZtIUBo1aO9BIY/wDI/SK6nsi1psg3rIEjURIGjoCx1EsNQGDvMYFYucizCmLxKHZgfIjmYH1pcG+tQVDbAjBODsccj/puCBf4ztJfdkKp1HuCZOfBWUT/AK1ldq8QbCW7NsSx71zTgySFAVh8JzAP+QDIMHPqfRrgs3rgQwx0nocfnVBOLBdiWAVe6IJhmOWJ+UCejVrq68Wgt3AGCgxcXQGMYJBgwZAB5eYqh/6PMRi2iY2LXG2xySPWpeoswV17WTUVJECMyNzOPMY/6h1xzntXxHEG5au2QNNo6wxZIxBB3kSNQPVWA61f43hvdsJWGHeYQBJJJ3kyJOOkRVQ8SD8OqMnS2loWQTII2nAHn0rFztak13ZXbtt1Ja2SUvaL1n72kCRctmPvW2eJHI5Jp/B9hKrWiC/vEhtRBVPem4gYsenniBz57K8Ir24YMqBxdB1AFTPfAOIDCQec7Vf9nSou63nur7udRZS33rkbCRA25tHQ4uXZrW2HZ4/iOEJFse7URbtWwP4LuxOtyJYuAYypJhSBpDY7Psvto3FyvejJWCpIwYAJYCeo+RkCTieBssNQiIMDBXphSCBnpFZFqx7pQRKx90s0kGZyeWdht4Vzt23pqcVeDyGC3FIIZWBAIG6wZ1c5xt4xWEfYwNLWV0h4Ol9PdwZ0wfvEg5mIAHhucHfS/CxECYjAAjYjHMVsaqbJbPDzbtv2U4y0ddq0lxRIGgkugIIOq396JwVk84Fc7d47UWjTbZQAEOttRBAIVjgEZOkwO7Ak17b73r8+dZ3a/s/wvFENdtB3Ed8Qr45Mcah4GfKt+fCcr8Xi3264oKMBBxGkKVGoudOO6SWPLnWn2X21et3QUuXrltSC1pnAbQD8OgggY5r9OXT9t+yNy0LnubS3rTLAmbly3iX0qe90IKFnmOW/NX1ZkJKq5kW31JaW4hVtSFHG5jUGMKcBSSdrLpbNx3nZvb1i+oZWKySNLgq0qAWA5NGoTpJiRWraRmEqCRvMGIOxnpXk1k2GOlw1ths3eBQ4IMAjPnsJ5xWz2R7b8RwxCXf/AFi0MBtrgA/z/e8mz4109a6c70XcXeJVTDMFPQ4NM+22/wAYqXgO1+E45YBDGJ0MNLr1Onf1UkVR7Q9lWy1h5H4XP5NH5j1rph1Mb5csunYs/bbf41+dL7bb/GPnXGcUXttpuKysOREHz8RUZ4uu/GObt/t1v8Ypfbrf4xXDfav3ml9q/c04w27n7db/ABil9ut/jFcN9q86R4unGG3cfbrf4xS+3W/xiuHHFeNH7Z4/nV4Q2x9N7U1zQDaU6TzXutB3acjSY32pcbee4wW6Ze2wVSJlg1rSEOTjTbg43bnNK4122o1hQroWWZMo4trr+KATiJFSJ3rgB+I3VJ3H3WA+uPSvnXu+lvU32U3uXixAaVGHlj+GWGTnFqds6eeKt8Px96NBOJdAIViAQhYSwkfCPpVDi0gXGGScAg4zO3XmR0rStWGuXHBEEMzZMQDMGQDjAz45rWGpd06uV1YbxN2Ck5hoOB+Bp/fhVj2T4Th7xRb942l0W4hRJZWlQCcET4TUHaHCMp1EGAdeoQVAnSM/zOojej2NwgKK7fCFC8st0g77xHiM16MrvxXk+Hf/ALu6l+KPCe+s2X13HhVfFsMp3gs3dY5UZ31ESVg3eBReHs6m1AATpYglJMBFwNyQIAWTGJrL7A4HUxZxhcMjLlWWV7rnMACDtMGV51H7QdoG7eXh7YDgnSRyLGVaR0WGG/K5zUTz83aI+y19/ebibolEYFQCGV33RV6gaUbyW3OS4rrr3F6UCADUSNcc7jEBUHWJAzuTyrJ7OsKsFR/DtStr/PcYk3Lrdckn8ulTcN3nLDIQlE6teYQ7eaho/mc9KVWxZZQWuMf4fDqYJzJgkn0yY/lrBs8Q15iy/wCJecruWKgAamUjEKvzOnc1b9p7mlE4ZGg917hHUnHPecifwih2Cum2150xpdLcHLKv3thGsicTspmDjFo0eNuWLFsW2Hu1UAalLqQE2Ia2sjl0+KM1mXe0lHee2LqydJm4xHdEapONzOpBGk5OJZx/ZN5tN73h964BZGLe7A0wGUHvISO8RmNXnWGi3A4UH3Tb6dGNPVQ2D15TWY3puv2vZMabaITBJZLTIw0ZAuBQRuBJI2MBueLx9h9WrSVAbZWYQOSBidJ3AgwTkgdK90gf4l1gWO6kadXV0AwYAzE5gGmXjpfSFa4dGrTouEFEAGpVbMZBhZ8W5U0IG40gkTPhzBHPqDMQNjmr3ZfbNvu+8OgL3NShu6YJBkZ8Tvz2mobiqwXRZILIHBDBrekschrY+EKoYgGROxIrK7YsXUXSQoW4rOAJINs9xbiPMOpnYwwjYzl2HoTcVaRQ6uCuYKEFYHIRgn1mql/jw1oamBJGoLGQDq0+WIzzgxXk/CcZcRoVjp/DPdPITG/1GK632RuNxPECyTlZa5G3u1IDTzVpIXzIIxtm46WZbeiezXCaLWs/Fc73kv3R+Z9a1qUUTWGgNKkKMUEiXyN8/nWZ2v2bwt8zcth2x3h3WMciwILL4GRVu6YFVJk+G39/7fOtSpp59232UtptDThv4TFSupW73+NqjWpB7oAY45RWXx5uEjQHuFTqi4QXSRN1dAABUmG7o7pJHOvVntBlKsAynBBAII8Qawe0PZVDmydJ/C0keh3XeeY8qu9rt57wnFLkgtZYxJWQhKmQSBsQc+GeprrOxvbDibUC8BeTk6nvR1nZusHJqDiuyiDF1CH2DYlt8ash8cjPpVW12UUMpMc1Gx80zHms+lXS7lddx/tJw162SUW4gEnUIYNzAHJhtIO5iuCN4VsHhGIOm0bjbQveGDnU/wAKDMwxiDicw8dgqGJv3ktRkpbBusMZkmAp3PSOm9dul1Jj2rj1OnvvGIbg/YP9qHvf3B/1pPbn4YjpIkc4YTvkVGx8QPUf3r17edKH/eR+lJnP7n+1Mz1x4nFAz1Gf8wFVD1f94pG75/M00ueq+jD18aWofj/OitDt3hGf3Y0z/AVVVZLd1uHmBvG+3Q1WvdnFHUvBDXQ0EYEBzGJ1N3dvHny014w/auGCmQLZ1EQQG0MQPDljqtZ/b5PvBdNssGiDg7G5jb/5kz/lr5r3Txo7jezClwhgpDaXBjaWUMo8QGXw3qxZ7ObUzkQrEMMwWyCxXodQ5+Ig0Pal2m2iyNI1ExyYIwyMSI+opWn4i9w9n3atAR9TEggxsQSdh88ctzNLbvvUPGdoKlp2Z+68KNDkkzdRiuCNMqrSBIid5Ao9kH7SotobcWxm3qW27AggsmO9pwNiJ3nlV4mxb+zzcA2lDAUyRCd4ecnwM8qk9luA++yAacKwM6hmCSCVO8yuDI3Irrhj2c+rZzsjp+1uMHC2AFJmNCZkjliekgAbSVHOs32c7NZoIJ95xHwk/wDu7Md676gCCckKp3maS8SL98s7sLNtZuYkNbAJCEc9XMH8bDdRHa8AhS2118XL4DGcC3ZAlE8JHePpNbvZyUePfSoS0DJ/h2V3Pi8czsfPTWj2bbSyus4t2FgHmXOS3mSSf+YVB2Fae4z8QwAD/wAPhgdxaE+8vNOwYzy+FScyKzPbftlf/Zgi3LS4vaoMknu8xGwbcEzAIK1lWQ/EPxd4LDD3zMCynCqoHvXD94MIhYIHxRiJrqeCVbt3SARY4bT3Ttq0AC0BsAIII/yt1BrG7I4AWlVrQZbl7SLSScDJHxCYOpiQ05iTW8yJwtkW1OoLlm53LjHJJ8TAHQAVlVr3i3bjKWI7pZiIlV2nIIkz8z61ke03GcNj32gck1B20qIHdVMmARC8451ctKLNttRHvH795uhAlUjlpB26nwFcv2dYv8VfutcC+4USA6qwUkwiAc2IBJ5d0+AMWLvA+0HA29Pu7dy7pEo/uwpJEiCx7wIP3jgas9Tn9o+19lwR7i5ZuTIfWLkGZVtLL5GRBzvWsvsvZJXTaJ1KWIVyPhYAFJMwJMqZAxG8m23szbA0gBAcfArKZ5OpH1mCehIB52a7uk1WZc97e4RuIZvcXLii/FtVKm5a16Lignum5blTJBlRy7p5K52Wq6xduuwEC2y7AuQepwSzSRgiTIJrsG9lXtmbRNtjs1p3tjqSIz/yyBkx1qtxfB3RbKAd4uzG4FTUwOQHChQxjEirzkTjXO3vc2e8bNsSAFJ/jW23yGB1DeMETvBiu+9g+CKcOLjwXugEERi2B3ADuQctJOzCuBu9jcTcJ0gsVB1kdzE/eBIydtiTAre7G9tTbAS7NwIoB7um4NIgkLAD+kUyu52STV7vRxRaqPZvalm+JtuGI3XZl81OfXartc9tkBSmlTLrwPoKqIb9yohUbv8AT9mnLQSq1Pmog1Oqg3kDCCAwO4OaxuM4NUYOIPS2wBTVpADadp3HrvitnVWNxjamnyC+XX559BWpN1m3TE7U7SuuCoYgdB3VEcoXMYFc1xj3LYA1GH+7gQJG8bdMeO+9dde4MOSRiB5Ajx/f+nC9o3Gd2aGAJgAyDjCzPP8Aua3rS490AuR9Okc5iPMfWrRcDoPRv71UAAmJ8CcHIOd59Kks3IxO5EmYGecjwz611w6mv6Yz6dy8Jkg7SPl+m1OYHlJ6xP7NRe+BA26gEj/Wmhs4noRC7+gr0cp7uHDL2StPM/Xb50yPP/p/8tA3sbNjwYR8qHvP+8+T/wB6cocb7Nb2eY/aUbuyruI+HBEsREwecR1HiK3GcT70BRkozW8KwzmBgmdiNvLepbXA8IAFPEaucizkREEG469OlSW14O2Xzeua2JjTbUZkRJuHGeYJ8TXim3vy473s3tPtG3dtlzcGsgIVhUJWEhghLEY5joad2ayvZ4dJlka5cYAkmCxIBk4mE/6qocbZ4YN3bNxtj3r6jbb4U29av8NxNq3adkUKygDRrLElidAJOwJ9MeGLjjfLnncZO1DtO4l9/dkMNJg6Qxt6mXcwS9voD3hJIjlWhx1v7Pw2lRIiCRkAHfVA7oJIXMYM8qzPZ/s6bhusIZcEb94yciO6ckkSeRxTX4v3nE6wxW3bzqBjujbP+afk3hXSODR7G4b4FfII+0XyR91T/DQ43ZokfzGtu7xzXLiW7hJRpuXiBJW2JOkEbSYXntWfwbdzU5g3P4z+Fsf4QPXALTvV3sfhy0E4a8RefqtoCLS+Hdk+bVKrb4ztG4GJQqogBcSNOlcRMRDRB6CubPZls3bjkSxA1E6m1ag+oFS0EGBI2MnFUe2va62LtwBWYK5tjSQfhCrIH4ZUwRPpis9Pa9ZY+5ukQDIgwFkSQMR3t5/OuV212dlZ4u4LuqV1aDkrtLAGBOMEihfuu0NIZlhlGkwDrtyxA3hWbfHpNclb9rRrj3N74ene31TpAkjGP9Kj4v2nNxdCWrqEsATADQ0DSo6kcpqd17Ol7e7Si1acNAuknSQGMKRkwRIG9Wj2lasIqG7aChPfO2lgG1MiFtWo4k6Rj7o8awOK427ddGPDXFGpznuEE2lTvG2u2rvD+U4GKrdpdj3V0FrZIW2quTqAussaAC0QSyjHiM71qfVHp/Y1rXYV4ILfxE6jkPWJHqam7Q03EI2Yc4kK0TI6jmOoiqHYHFk3LvdVNIW2oVi+U+I/Cv4x5kGr/Z4UCdQb41JBED3Vw22BIxPwg+KGpYR4d7Q9pcX7xrV+876ZESQm5GoIIAkcoxNHsvtq7aXuOwEZGogdOREfQ5rd/wC1Hs1ReW6gnWMwJ23P1X5GuMsW2XJVgJ6EA9P1rWOrC7277sz2tgQ8MDMpezk5MXQNs7MCKt+54K9Iu2DanIa2WdV6GIlPMKR4iuBTKgGAdRidohczyq1w3HXLRHQZ0tkehqXpy+GpnY6jtHsK7YX3li775BkOCNdvGGFwGG/2zS7H/wC0W5bbRxKF1BgNgXB0ldm/PxNR9ne0NtsH+G/Q/D8/9qt9q9nWr9sawqsuVuAbc4Y/h86x6dn1XlL9Hb9l9r2OJAa04bE6dmA2Mr6b7eNU+2OPCEksFC91dR+Jt2gbmBjFeW8BcuWiV94oGr/EtjUw379toEHbl8ucjW1FzUbnvGOZJZi+ebTqVhJME+URU46vdZ3djwntpwruU1FY2ciEbAMgkyN+YFb9jjEcSjAiSJkco2iZ3ryXjLLr3glojHx2xqBgyerfCc7/ACmo+z+3eI4ct7tgUmO6o93I6SuCR4A7TTjPgd3sVviVJgMCSJgEHG351OK4H2Y9oUkNfuBBp92C+lVBKq4GoY+8TJjcjpXcqemx+RrE38Vui4y7C+Jx/esm84A/fr+Y+dN7T7URWOpwANgJLGOijJ3n06Vz3H9r3HAFqLY6kBnjoOSnPj6V2xcrV7trjDbt6RhrkyM4URq284+dcxxJc5wCcfCAD6nerSmfiBacmWLEkxJM7nA+VPJXkAvyH0JrvhZrVYu97jDNxp8v7/v/AHirNvjGYRIIGQRgqY6iPX51Px1pDkMoPoZ8COdZl26AI2PipHQxPMmRBI5+tZsuNblljVs8Y1pu9bkEGVI3HIgkx6+dXbF/VkWljwRRHhqCzNY9rh2Ze8QuJUjcfv6VPYtqoyTyklsegG1dcJZ/TnnZW9auqcFGM8jJGPDUPypui3+H6f8A9Ky5tHcSfAgx8wDND3Vv9hv/ANa6uZw4S4CDoYZAyp5kAfnQvWmnvAg7xBG2Jj1FRcRYusQftF0kGRKD56QBJHKQaFrhLqlSOJJ0iD7xWbV3g0MC23dGR0rlq+zpue54sScxWR2gAbmllbTpI1AwTImc4MCcHxroOD4HibgJXibGDA1BxJ9GPhXP+1fZ96yUa5dS57wMAbbs0aT3gQwGkd+B10nnM4ys8NSXy2B2vYt2hbVvuweUKRt1GMCKym7XthSttAQ/+IGnvATjc7z6Z645sXD1pSaxpdur4r2he4rAhYeC3xCQIlcH4cAYg71qp7VO1i4wZFvNdCkLIPu/dzqUTIGqB6CuBUEwBufzPKpXsupYHDLuJU52PP8AKtWyzSavlc94LZ1KNLK0rzgAyu81v9j8Wlqwy+8HeRy8tEiSLawecrPk9ceJ/ZH7NOFwxE8ojHU1mj07sTirvD+/4jiNOVS2hD2291a94w3DEn/EUYGzHxrlOze2uJuvbuXnHu2vIWJGnWwVUmdsBFk+fjXNs7QATjkJwPTltXTdkWeCVD70szsmGNpysNzT3bkhljdoOdqml+rtpuBBpljJBOSc523MAj+1c92te7S92HvWyUXLMVIX4gRIMGQY5dKtdg+0vZ/CKbSrfKlzc1+7OmSirGW1fc6c6e/b3Yza1azdKaveMCrCWJCkoNchjMkCJVczAFMJMfJbuK3sz7YX1vEsykaCACIX4tRMDmT+dY/aPbt1T7pLjLaB16VJAOsKYIG8BRjMGeZNS9o3uyLgLWU4iyQCShtB18DJvCPn+dc3xq2hm05bYaWTQRvJ3I6c+fKtbnLek+GnfDtO4tq3duO6a0ENrbvTJ5HBOmSPCsHtftNW90UyZu68wxymhm55lonoa5YXDny6Vo9j8Pe4hjbtkAhSzFjAjUFyQCd2FcPQxmXJ2x6+WPhetlWUUvckYBkGMHaOlWvaL2a4rg7du7euW2S4Qqm2zEyVLCQUU5AOfDPKaPZ/BvdXUpbePiABjzNdt9nOTdMKD+U7wdvQ8qmS62nQxJTBCkyJ5RByfDqRVj/gJPI//Vt1Kvs8Y2IHjdByfIEdKztr079PvFW9tI28Y8jDbEY3x5VQ+2REcsg8wa1k9n3nDgcs3G+WbYqbh+wmtmYtuVyAX1ZPMd0VfLOtDwFtuIQtt9wsWRdULlSJyBO/+1RnslQNAMAkGARmDPWtSyzACFBgaQsAACMCegotcuRlVnpvv4AxzipZpvGW/Gf5sZlrs23GlyGQAErJALAQGkc4AHpWvwHEfZ10WmKIfuhpGfwhjCk9RG9UQpIA0x0I0+Pn9acFIGxIPUz9aantfsvC/NPvEl0rBaRPOSs+pJzUD8R0YeABH6HNFLcDu454KnPrNO+h2mQZ88GtzXtfsnp/yx+6BnYjef1qEWJ5jpy9McuVXbY+LUcR/kInoe7geImnq4+8AT5jbHUf2rcy/jfx+2PSnz4/n9KJ4UYnV1/eYimjhEmfzIxyzBrSZlJjYco9NoakVyDE+YBP1mtcr8t/H7T08fnn+36VTZ8THUMRHXbf1qJEUEgOJ6Ewfkfzq4Sg5fQDr404lT0Ppt03q8svZOGHzfiqgSdm26H6x+9qX2Z+tWEKnMAHOfdicHrFOIXx+n9qcs/l/K8Ol8/4TlzHIjlkfoKj1KpgBR6ifLEGk9nnn0JJ+lMRTtJPhgekRNdXBYuOCsEHpM8vAzIqD7OkfDtzMt9ZmnecDxxzneINIiPzkwfLEzUEV7gbR3QeZ/3qrc7MsD7gjeY/SrGoySIG3L/zUffnBJHy2/8AuzypqCqOzbIgqgBBkGTII2jIpX+ARyzMCzHLHBk9STJq1708jJPieWeW1JGmYAOeTfoamobrLbspOS/v0qP/AIMo6etbBcjeRy6/WglzpkeEfn/tU4xd1k/8IXwz6fKnp2VHP5x8q1CrDafIj8iN6aobp9MfTzqcIvKo+FtKMaVnfIU/Ki3BTnSM9APp0q0mrYkfI/vrQDgYLAfTl0qzCJyqkvZqZJQHz0/nTW7LsndUHgCRPoTWiXHjPTPp+5p4z5cvHyq8Ym6zj2RY5Kp+RpWODt28osHqCACPn+tW2KgwGmeWpRy86TQeh8TpIE9Mj6U4xd0rlwsAHQsBtqhoAGIz6etMDheWJ2Ix8oqdIH4R9P1ikxnI0z1GYnwGfSmjZBgfuk+AKx4TAP7FSBkGQCZ6n9N/p/pV3k6iB4KZ88jxoh+WpvUMPPIA+tZuK7WW47GFHqYHlp51H9seMQo8Mj6zj+9JGHiAP5t/XrRa6fHwggeuT68z4U0bRm/cP3x0g6MeEFaY1xpywP0nzAAHLpT7vEHmRvGfLnnNM94owSOg5DlzMx/tV0myOvmwE+JP0I2qS2zR1B6DH5mKiuOgkET8v0P7igzqfukxv8QjHRqqHGZ2O+0kR5Dp6ilJ/BJ64/KKab69DnEhmjrBzFFAJ3uHzJ5+MiKocXOxUj5dZ8udRsI2lfH/AF2p5I5Ax0YE0VnMEqfJgB9YzPOgYgG+D0x4cjNPUAg4k+Mg+GPlSuc5b+nf+bB51HdQc2z0IQUD/djbSseYEHnvTvdrHwgA53BPLl5ZqJNRPdZTI/DPjvqpLac7sJnlozjeNWaBxs2zuAMciPnG9I8Pb6t8j/epDagDVid8SCeUADHzpCwpzpX/AKT/AHoCzId2AkbEOpjEz405QpiGB8JiPA7Ypy/d9P6TVLtX7n8w/pNBc92uRvO+d/UfL5VGOHRe98MnJmB4T86ms/B6D+oVZ4Xdf+T9aCm1oDcEE9ROI23/AHFNNnIMTOANOn0gxFa4+I+Z/Kq1z4B/Kv6UFQ8LyCk+OInn+zFJeD8vLH9464qzb3/5v0FPsfeoKQ4YeR8dAPjtM4p5s8tbE9e7IHz73lTk5+Q/qainwr5f+IUDPdjPxSOR588iiAjD72f5hvzj+9QL/hnzP9Jq1wvwnyP/AIqBhtKMQ3jJI9Mg0Vtid25feU9Z5fnRt8/3yWrLbL6/lQUwijmxyNwDHyovbTad9gVPn5UxNk8j/wDkq5b+D5/1tQVLlpRz5Tt58jTEtgdPSBjrFG9+jflTeH2P8tA90ON88gf3HP50tCxMERjEEEep+lV+A3f+Q/nV8fB6H+k1BWAVubHnAgelSraBHONoGk/pUY3H8v6rUfEfc8m/qNFT6ByGn/pHOIwDvJzUZQZhmMf93G2xx9KXD/c8n/8ADVh/vfy/2oIhbJ2KmRjcn6ERTdJH3ZMfjZd+cCedXuN/wx5foKgt7H1/pNEV7YYmYAn/ADnljfb9dqmRTzQH/mZhnzOPSrCfEf5ap3fjb+U/rVBNwk7fkY5fEd+nOnRjPTbl9P3n0D7uy/y/rUXAbN6/1UEaqsTOfnAn0jy8aJsLuGU4xMD1A5fOox8J/lP6U+78S+Y/SgR0ASNsGSQBnPM+VMHCpnvTzjGBU/E7ei/kKhO7+v5GoptzgFwZMnn3R18JIqM8CpGxPiT189t+fSrV/n++a1fT4k/kb86qMj/hxI3GP8zbc9qX/Dz4Hx1Nn61o39x5j+lqyH3PnQf/2Q=="/>
          <p:cNvSpPr>
            <a:spLocks noChangeAspect="1" noChangeArrowheads="1"/>
          </p:cNvSpPr>
          <p:nvPr/>
        </p:nvSpPr>
        <p:spPr bwMode="auto">
          <a:xfrm>
            <a:off x="215900" y="-855663"/>
            <a:ext cx="2838450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" name="AutoShape 8" descr="data:image/jpeg;base64,/9j/4AAQSkZJRgABAQAAAQABAAD/2wCEAAkGBxISEhQUExQWFBQUFxgUFRUWFxUVFxUWFhQXFhQVFxQYHSggGBolHRQXITEhJSktLi4uGCAzODMtNygtLisBCgoKDg0OGhAQGywmICUsLCwsLCwsLCwsLCwsLCwsLCwsLCwsLCwsLCwsLCwsLCwsLCwsLCwsLCwsLCwsLCwsLP/AABEIAKkBKgMBIgACEQEDEQH/xAAbAAABBQEBAAAAAAAAAAAAAAABAAIDBAUGB//EAEgQAAIBAwIDBQUGBAQDBAsAAAECEQADIRIxBEFRBSJhcYEGEzKRoRRCUrHB8CNystEzYuHxFYKSB3PC4hYkNENTY5Ois9Lj/8QAGQEBAQEBAQEAAAAAAAAAAAAAAAECAwQF/8QAKBEBAQACAQMCBgIDAAAAAAAAAAECERIDITETUUFSYZGh0WJxgaLw/9oADAMBAAIRAxEAPwDrAtArRDUJr0MBpogUaFAopUKVAYoUqIohEUIqUMKOKm1QgU7TToFOUCmxHppaKeaU02GFKGmnFqE1U0GmloNODUJopsU4GgaFESK1ItTBSminDNOimTSBoJCtNiiGoioEq01xmnsaYTSBtNJo0DVSlNA0qVUCKMUQaIqALT7ZzTSaIoLND3oqH3tCfKs8V2GigRS1UK0hUqFKhsaBNKKUUAmiDQ00YogzR1U2lRTqOqm0KB2qlNMmjQ2cKRptKaGxozTZpTRRpUpoTRBoUJpTQGaQNNmkDVEgNOLVFNIVNBxajqptKaAzQoE0poEaU0qFUGaNNozRBmiDTKVFGjNNpUQ+kBSpVFGKFKaU0CpUqVEKlFClQKjQpTQGhSmhRSilSBpGiBSilRBopRSijNFBO37/AL/60t0G0KM00OD6fpimzQ0KVKqFSpGlQEUpoClQGlNClQKlSpUQqVKlQKhSo0ApUaFAaOqm0qB80qbNGoDNKaYrg7EHyzRmgdNGaaKpcP2padtCkzkCVYBoBJ0kiDsfkaElXppTQmhQGaU0KGqqHTSmmaqSvzoHUqDsMRPjOc+Yim6qgfNKabqptxxBmdjkRiOuaW6WJJqHimQqQ4VlMalaIInGDv8A7jnWZ2lxnugWydTRpw8ll1QNRBXEDbmMb1i2u20ZrgGtTb1fw0ZWDhIMxoXOWMatknmK53OaamPdZa0Lb6OEdwXbULUSFjVr0wQrEmGzsAT3tq1eMs2rqsly2XIBkXF0uZBggbKxHT8iZHsTwlttXEKiCSVRgCS3dVXOpmYx3QozGGx16fiuHt3BDqG6dR5EZHpXmyzu+zt5nd592Y94XVSzduvatD+IHEuJnQpDcthKjYHFdNY41Wwe6TsDzzGOtUb3s+1h2fhb4t6iNS3coxjEjnuB3dJEAVW7W47hSRb4o2hq2upcVrcxiSO8pGD3l0jUO8a6TOy7ZsldDQmuY4TtCzw7EDj7T2xtbdhcK/y3AxYDz1DoKnte2PCEHU5UqYICXH9QVUyMb12nUjnxroaFZ3B9u8Pd+G4Byhw1snyDgEjxFaGqty7ZozRoTSqoVKlQog0qFKaA0qFKgNKhQoDRoUKDP7Q7XS2BBDnnBJ0j8UKCT5VFe7Qt3baq5VdbhGVjsCCZPlAPpFcUt1maSQDAWJjoR3c85z4japjft6wGY5jTkKCwE494mcRtnfeaxuW+Xa43GeO7e4B0sorKyB3CpBKgD+ENOF3zpGem4zWj2b2sX+MoJG/wmZ2gk+Py8a4+7YLKrlk0q4+80gqbXeICnA1DYzvSe4wUFROkHuyFmABieUsBPKs4a3O7p1e/L3dvxna1tVcC4huBGYIGGowDEDfcRWbwN62FDEgMF4c97TKkd1lB5QJXy864HtDiLmSbbS+0XFbOj4Y0zEcp60eC7SuacD/4YMtGCykAdJI5cjVuXfw5zC63K9W+2J+NfmKX2y3+NfmK43sizf4hgltNTnJg90CYksYEbVLwVl2vNb1Wm0NpYd9gyx8SsI5zzEgAgmYrplcY5TG11LcTan4kyDzE/dpzcXbgnWsDxGMGPyPyrm+1/c2GkDU5E6XZtIUBo1aO9BIY/wDI/SK6nsi1psg3rIEjURIGjoCx1EsNQGDvMYFYucizCmLxKHZgfIjmYH1pcG+tQVDbAjBODsccj/puCBf4ztJfdkKp1HuCZOfBWUT/AK1ldq8QbCW7NsSx71zTgySFAVh8JzAP+QDIMHPqfRrgs3rgQwx0nocfnVBOLBdiWAVe6IJhmOWJ+UCejVrq68Wgt3AGCgxcXQGMYJBgwZAB5eYqh/6PMRi2iY2LXG2xySPWpeoswV17WTUVJECMyNzOPMY/6h1xzntXxHEG5au2QNNo6wxZIxBB3kSNQPVWA61f43hvdsJWGHeYQBJJJ3kyJOOkRVQ8SD8OqMnS2loWQTII2nAHn0rFztak13ZXbtt1Ja2SUvaL1n72kCRctmPvW2eJHI5Jp/B9hKrWiC/vEhtRBVPem4gYsenniBz57K8Ir24YMqBxdB1AFTPfAOIDCQec7Vf9nSou63nur7udRZS33rkbCRA25tHQ4uXZrW2HZ4/iOEJFse7URbtWwP4LuxOtyJYuAYypJhSBpDY7Psvto3FyvejJWCpIwYAJYCeo+RkCTieBssNQiIMDBXphSCBnpFZFqx7pQRKx90s0kGZyeWdht4Vzt23pqcVeDyGC3FIIZWBAIG6wZ1c5xt4xWEfYwNLWV0h4Ol9PdwZ0wfvEg5mIAHhucHfS/CxECYjAAjYjHMVsaqbJbPDzbtv2U4y0ddq0lxRIGgkugIIOq396JwVk84Fc7d47UWjTbZQAEOttRBAIVjgEZOkwO7Ak17b73r8+dZ3a/s/wvFENdtB3Ed8Qr45Mcah4GfKt+fCcr8Xi3264oKMBBxGkKVGoudOO6SWPLnWn2X21et3QUuXrltSC1pnAbQD8OgggY5r9OXT9t+yNy0LnubS3rTLAmbly3iX0qe90IKFnmOW/NX1ZkJKq5kW31JaW4hVtSFHG5jUGMKcBSSdrLpbNx3nZvb1i+oZWKySNLgq0qAWA5NGoTpJiRWraRmEqCRvMGIOxnpXk1k2GOlw1ths3eBQ4IMAjPnsJ5xWz2R7b8RwxCXf/AFi0MBtrgA/z/e8mz4109a6c70XcXeJVTDMFPQ4NM+22/wAYqXgO1+E45YBDGJ0MNLr1Onf1UkVR7Q9lWy1h5H4XP5NH5j1rph1Mb5csunYs/bbf41+dL7bb/GPnXGcUXttpuKysOREHz8RUZ4uu/GObt/t1v8Ypfbrf4xXDfav3ml9q/c04w27n7db/ABil9ut/jFcN9q86R4unGG3cfbrf4xS+3W/xiuHHFeNH7Z4/nV4Q2x9N7U1zQDaU6TzXutB3acjSY32pcbee4wW6Ze2wVSJlg1rSEOTjTbg43bnNK4122o1hQroWWZMo4trr+KATiJFSJ3rgB+I3VJ3H3WA+uPSvnXu+lvU32U3uXixAaVGHlj+GWGTnFqds6eeKt8Px96NBOJdAIViAQhYSwkfCPpVDi0gXGGScAg4zO3XmR0rStWGuXHBEEMzZMQDMGQDjAz45rWGpd06uV1YbxN2Ck5hoOB+Bp/fhVj2T4Th7xRb942l0W4hRJZWlQCcET4TUHaHCMp1EGAdeoQVAnSM/zOojej2NwgKK7fCFC8st0g77xHiM16MrvxXk+Hf/ALu6l+KPCe+s2X13HhVfFsMp3gs3dY5UZ31ESVg3eBReHs6m1AATpYglJMBFwNyQIAWTGJrL7A4HUxZxhcMjLlWWV7rnMACDtMGV51H7QdoG7eXh7YDgnSRyLGVaR0WGG/K5zUTz83aI+y19/ebibolEYFQCGV33RV6gaUbyW3OS4rrr3F6UCADUSNcc7jEBUHWJAzuTyrJ7OsKsFR/DtStr/PcYk3Lrdckn8ulTcN3nLDIQlE6teYQ7eaho/mc9KVWxZZQWuMf4fDqYJzJgkn0yY/lrBs8Q15iy/wCJecruWKgAamUjEKvzOnc1b9p7mlE4ZGg917hHUnHPecifwih2Cum2150xpdLcHLKv3thGsicTspmDjFo0eNuWLFsW2Hu1UAalLqQE2Ia2sjl0+KM1mXe0lHee2LqydJm4xHdEapONzOpBGk5OJZx/ZN5tN73h964BZGLe7A0wGUHvISO8RmNXnWGi3A4UH3Tb6dGNPVQ2D15TWY3puv2vZMabaITBJZLTIw0ZAuBQRuBJI2MBueLx9h9WrSVAbZWYQOSBidJ3AgwTkgdK90gf4l1gWO6kadXV0AwYAzE5gGmXjpfSFa4dGrTouEFEAGpVbMZBhZ8W5U0IG40gkTPhzBHPqDMQNjmr3ZfbNvu+8OgL3NShu6YJBkZ8Tvz2mobiqwXRZILIHBDBrekschrY+EKoYgGROxIrK7YsXUXSQoW4rOAJINs9xbiPMOpnYwwjYzl2HoTcVaRQ6uCuYKEFYHIRgn1mql/jw1oamBJGoLGQDq0+WIzzgxXk/CcZcRoVjp/DPdPITG/1GK632RuNxPECyTlZa5G3u1IDTzVpIXzIIxtm46WZbeiezXCaLWs/Fc73kv3R+Z9a1qUUTWGgNKkKMUEiXyN8/nWZ2v2bwt8zcth2x3h3WMciwILL4GRVu6YFVJk+G39/7fOtSpp59232UtptDThv4TFSupW73+NqjWpB7oAY45RWXx5uEjQHuFTqi4QXSRN1dAABUmG7o7pJHOvVntBlKsAynBBAII8Qawe0PZVDmydJ/C0keh3XeeY8qu9rt57wnFLkgtZYxJWQhKmQSBsQc+GeprrOxvbDibUC8BeTk6nvR1nZusHJqDiuyiDF1CH2DYlt8ash8cjPpVW12UUMpMc1Gx80zHms+lXS7lddx/tJw162SUW4gEnUIYNzAHJhtIO5iuCN4VsHhGIOm0bjbQveGDnU/wAKDMwxiDicw8dgqGJv3ktRkpbBusMZkmAp3PSOm9dul1Jj2rj1OnvvGIbg/YP9qHvf3B/1pPbn4YjpIkc4YTvkVGx8QPUf3r17edKH/eR+lJnP7n+1Mz1x4nFAz1Gf8wFVD1f94pG75/M00ueq+jD18aWofj/OitDt3hGf3Y0z/AVVVZLd1uHmBvG+3Q1WvdnFHUvBDXQ0EYEBzGJ1N3dvHny014w/auGCmQLZ1EQQG0MQPDljqtZ/b5PvBdNssGiDg7G5jb/5kz/lr5r3Txo7jezClwhgpDaXBjaWUMo8QGXw3qxZ7ObUzkQrEMMwWyCxXodQ5+Ig0Pal2m2iyNI1ExyYIwyMSI+opWn4i9w9n3atAR9TEggxsQSdh88ctzNLbvvUPGdoKlp2Z+68KNDkkzdRiuCNMqrSBIid5Ao9kH7SotobcWxm3qW27AggsmO9pwNiJ3nlV4mxb+zzcA2lDAUyRCd4ecnwM8qk9luA++yAacKwM6hmCSCVO8yuDI3Irrhj2c+rZzsjp+1uMHC2AFJmNCZkjliekgAbSVHOs32c7NZoIJ95xHwk/wDu7Md676gCCckKp3maS8SL98s7sLNtZuYkNbAJCEc9XMH8bDdRHa8AhS2118XL4DGcC3ZAlE8JHePpNbvZyUePfSoS0DJ/h2V3Pi8czsfPTWj2bbSyus4t2FgHmXOS3mSSf+YVB2Fae4z8QwAD/wAPhgdxaE+8vNOwYzy+FScyKzPbftlf/Zgi3LS4vaoMknu8xGwbcEzAIK1lWQ/EPxd4LDD3zMCynCqoHvXD94MIhYIHxRiJrqeCVbt3SARY4bT3Ttq0AC0BsAIII/yt1BrG7I4AWlVrQZbl7SLSScDJHxCYOpiQ05iTW8yJwtkW1OoLlm53LjHJJ8TAHQAVlVr3i3bjKWI7pZiIlV2nIIkz8z61ke03GcNj32gck1B20qIHdVMmARC8451ctKLNttRHvH795uhAlUjlpB26nwFcv2dYv8VfutcC+4USA6qwUkwiAc2IBJ5d0+AMWLvA+0HA29Pu7dy7pEo/uwpJEiCx7wIP3jgas9Tn9o+19lwR7i5ZuTIfWLkGZVtLL5GRBzvWsvsvZJXTaJ1KWIVyPhYAFJMwJMqZAxG8m23szbA0gBAcfArKZ5OpH1mCehIB52a7uk1WZc97e4RuIZvcXLii/FtVKm5a16Lignum5blTJBlRy7p5K52Wq6xduuwEC2y7AuQepwSzSRgiTIJrsG9lXtmbRNtjs1p3tjqSIz/yyBkx1qtxfB3RbKAd4uzG4FTUwOQHChQxjEirzkTjXO3vc2e8bNsSAFJ/jW23yGB1DeMETvBiu+9g+CKcOLjwXugEERi2B3ADuQctJOzCuBu9jcTcJ0gsVB1kdzE/eBIydtiTAre7G9tTbAS7NwIoB7um4NIgkLAD+kUyu52STV7vRxRaqPZvalm+JtuGI3XZl81OfXartc9tkBSmlTLrwPoKqIb9yohUbv8AT9mnLQSq1Pmog1Oqg3kDCCAwO4OaxuM4NUYOIPS2wBTVpADadp3HrvitnVWNxjamnyC+XX559BWpN1m3TE7U7SuuCoYgdB3VEcoXMYFc1xj3LYA1GH+7gQJG8bdMeO+9dde4MOSRiB5Ajx/f+nC9o3Gd2aGAJgAyDjCzPP8Aua3rS490AuR9Okc5iPMfWrRcDoPRv71UAAmJ8CcHIOd59Kks3IxO5EmYGecjwz611w6mv6Yz6dy8Jkg7SPl+m1OYHlJ6xP7NRe+BA26gEj/Wmhs4noRC7+gr0cp7uHDL2StPM/Xb50yPP/p/8tA3sbNjwYR8qHvP+8+T/wB6cocb7Nb2eY/aUbuyruI+HBEsREwecR1HiK3GcT70BRkozW8KwzmBgmdiNvLepbXA8IAFPEaucizkREEG469OlSW14O2Xzeua2JjTbUZkRJuHGeYJ8TXim3vy473s3tPtG3dtlzcGsgIVhUJWEhghLEY5joad2ayvZ4dJlka5cYAkmCxIBk4mE/6qocbZ4YN3bNxtj3r6jbb4U29av8NxNq3adkUKygDRrLElidAJOwJ9MeGLjjfLnncZO1DtO4l9/dkMNJg6Qxt6mXcwS9voD3hJIjlWhx1v7Pw2lRIiCRkAHfVA7oJIXMYM8qzPZ/s6bhusIZcEb94yciO6ckkSeRxTX4v3nE6wxW3bzqBjujbP+afk3hXSODR7G4b4FfII+0XyR91T/DQ43ZokfzGtu7xzXLiW7hJRpuXiBJW2JOkEbSYXntWfwbdzU5g3P4z+Fsf4QPXALTvV3sfhy0E4a8RefqtoCLS+Hdk+bVKrb4ztG4GJQqogBcSNOlcRMRDRB6CubPZls3bjkSxA1E6m1ag+oFS0EGBI2MnFUe2va62LtwBWYK5tjSQfhCrIH4ZUwRPpis9Pa9ZY+5ukQDIgwFkSQMR3t5/OuV212dlZ4u4LuqV1aDkrtLAGBOMEihfuu0NIZlhlGkwDrtyxA3hWbfHpNclb9rRrj3N74ene31TpAkjGP9Kj4v2nNxdCWrqEsATADQ0DSo6kcpqd17Ol7e7Si1acNAuknSQGMKRkwRIG9Wj2lasIqG7aChPfO2lgG1MiFtWo4k6Rj7o8awOK427ddGPDXFGpznuEE2lTvG2u2rvD+U4GKrdpdj3V0FrZIW2quTqAussaAC0QSyjHiM71qfVHp/Y1rXYV4ILfxE6jkPWJHqam7Q03EI2Yc4kK0TI6jmOoiqHYHFk3LvdVNIW2oVi+U+I/Cv4x5kGr/Z4UCdQb41JBED3Vw22BIxPwg+KGpYR4d7Q9pcX7xrV+876ZESQm5GoIIAkcoxNHsvtq7aXuOwEZGogdOREfQ5rd/wC1Hs1ReW6gnWMwJ23P1X5GuMsW2XJVgJ6EA9P1rWOrC7277sz2tgQ8MDMpezk5MXQNs7MCKt+54K9Iu2DanIa2WdV6GIlPMKR4iuBTKgGAdRidohczyq1w3HXLRHQZ0tkehqXpy+GpnY6jtHsK7YX3li775BkOCNdvGGFwGG/2zS7H/wC0W5bbRxKF1BgNgXB0ldm/PxNR9ne0NtsH+G/Q/D8/9qt9q9nWr9sawqsuVuAbc4Y/h86x6dn1XlL9Hb9l9r2OJAa04bE6dmA2Mr6b7eNU+2OPCEksFC91dR+Jt2gbmBjFeW8BcuWiV94oGr/EtjUw379toEHbl8ucjW1FzUbnvGOZJZi+ebTqVhJME+URU46vdZ3djwntpwruU1FY2ciEbAMgkyN+YFb9jjEcSjAiSJkco2iZ3ryXjLLr3glojHx2xqBgyerfCc7/ACmo+z+3eI4ct7tgUmO6o93I6SuCR4A7TTjPgd3sVviVJgMCSJgEHG351OK4H2Y9oUkNfuBBp92C+lVBKq4GoY+8TJjcjpXcqemx+RrE38Vui4y7C+Jx/esm84A/fr+Y+dN7T7URWOpwANgJLGOijJ3n06Vz3H9r3HAFqLY6kBnjoOSnPj6V2xcrV7trjDbt6RhrkyM4URq284+dcxxJc5wCcfCAD6nerSmfiBacmWLEkxJM7nA+VPJXkAvyH0JrvhZrVYu97jDNxp8v7/v/AHirNvjGYRIIGQRgqY6iPX51Px1pDkMoPoZ8COdZl26AI2PipHQxPMmRBI5+tZsuNblljVs8Y1pu9bkEGVI3HIgkx6+dXbF/VkWljwRRHhqCzNY9rh2Ze8QuJUjcfv6VPYtqoyTyklsegG1dcJZ/TnnZW9auqcFGM8jJGPDUPypui3+H6f8A9Ky5tHcSfAgx8wDND3Vv9hv/ANa6uZw4S4CDoYZAyp5kAfnQvWmnvAg7xBG2Jj1FRcRYusQftF0kGRKD56QBJHKQaFrhLqlSOJJ0iD7xWbV3g0MC23dGR0rlq+zpue54sScxWR2gAbmllbTpI1AwTImc4MCcHxroOD4HibgJXibGDA1BxJ9GPhXP+1fZ96yUa5dS57wMAbbs0aT3gQwGkd+B10nnM4ys8NSXy2B2vYt2hbVvuweUKRt1GMCKym7XthSttAQ/+IGnvATjc7z6Z645sXD1pSaxpdur4r2he4rAhYeC3xCQIlcH4cAYg71qp7VO1i4wZFvNdCkLIPu/dzqUTIGqB6CuBUEwBufzPKpXsupYHDLuJU52PP8AKtWyzSavlc94LZ1KNLK0rzgAyu81v9j8Wlqwy+8HeRy8tEiSLawecrPk9ceJ/ZH7NOFwxE8ojHU1mj07sTirvD+/4jiNOVS2hD2291a94w3DEn/EUYGzHxrlOze2uJuvbuXnHu2vIWJGnWwVUmdsBFk+fjXNs7QATjkJwPTltXTdkWeCVD70szsmGNpysNzT3bkhljdoOdqml+rtpuBBpljJBOSc523MAj+1c92te7S92HvWyUXLMVIX4gRIMGQY5dKtdg+0vZ/CKbSrfKlzc1+7OmSirGW1fc6c6e/b3Yza1azdKaveMCrCWJCkoNchjMkCJVczAFMJMfJbuK3sz7YX1vEsykaCACIX4tRMDmT+dY/aPbt1T7pLjLaB16VJAOsKYIG8BRjMGeZNS9o3uyLgLWU4iyQCShtB18DJvCPn+dc3xq2hm05bYaWTQRvJ3I6c+fKtbnLek+GnfDtO4tq3duO6a0ENrbvTJ5HBOmSPCsHtftNW90UyZu68wxymhm55lonoa5YXDny6Vo9j8Pe4hjbtkAhSzFjAjUFyQCd2FcPQxmXJ2x6+WPhetlWUUvckYBkGMHaOlWvaL2a4rg7du7euW2S4Qqm2zEyVLCQUU5AOfDPKaPZ/BvdXUpbePiABjzNdt9nOTdMKD+U7wdvQ8qmS62nQxJTBCkyJ5RByfDqRVj/gJPI//Vt1Kvs8Y2IHjdByfIEdKztr079PvFW9tI28Y8jDbEY3x5VQ+2REcsg8wa1k9n3nDgcs3G+WbYqbh+wmtmYtuVyAX1ZPMd0VfLOtDwFtuIQtt9wsWRdULlSJyBO/+1RnslQNAMAkGARmDPWtSyzACFBgaQsAACMCegotcuRlVnpvv4AxzipZpvGW/Gf5sZlrs23GlyGQAErJALAQGkc4AHpWvwHEfZ10WmKIfuhpGfwhjCk9RG9UQpIA0x0I0+Pn9acFIGxIPUz9aantfsvC/NPvEl0rBaRPOSs+pJzUD8R0YeABH6HNFLcDu454KnPrNO+h2mQZ88GtzXtfsnp/yx+6BnYjef1qEWJ5jpy9McuVXbY+LUcR/kInoe7geImnq4+8AT5jbHUf2rcy/jfx+2PSnz4/n9KJ4UYnV1/eYimjhEmfzIxyzBrSZlJjYco9NoakVyDE+YBP1mtcr8t/H7T08fnn+36VTZ8THUMRHXbf1qJEUEgOJ6Ewfkfzq4Sg5fQDr404lT0Ppt03q8svZOGHzfiqgSdm26H6x+9qX2Z+tWEKnMAHOfdicHrFOIXx+n9qcs/l/K8Ol8/4TlzHIjlkfoKj1KpgBR6ifLEGk9nnn0JJ+lMRTtJPhgekRNdXBYuOCsEHpM8vAzIqD7OkfDtzMt9ZmnecDxxzneINIiPzkwfLEzUEV7gbR3QeZ/3qrc7MsD7gjeY/SrGoySIG3L/zUffnBJHy2/8AuzypqCqOzbIgqgBBkGTII2jIpX+ARyzMCzHLHBk9STJq1708jJPieWeW1JGmYAOeTfoamobrLbspOS/v0qP/AIMo6etbBcjeRy6/WglzpkeEfn/tU4xd1k/8IXwz6fKnp2VHP5x8q1CrDafIj8iN6aobp9MfTzqcIvKo+FtKMaVnfIU/Ki3BTnSM9APp0q0mrYkfI/vrQDgYLAfTl0qzCJyqkvZqZJQHz0/nTW7LsndUHgCRPoTWiXHjPTPp+5p4z5cvHyq8Ym6zj2RY5Kp+RpWODt28osHqCACPn+tW2KgwGmeWpRy86TQeh8TpIE9Mj6U4xd0rlwsAHQsBtqhoAGIz6etMDheWJ2Ix8oqdIH4R9P1ikxnI0z1GYnwGfSmjZBgfuk+AKx4TAP7FSBkGQCZ6n9N/p/pV3k6iB4KZ88jxoh+WpvUMPPIA+tZuK7WW47GFHqYHlp51H9seMQo8Mj6zj+9JGHiAP5t/XrRa6fHwggeuT68z4U0bRm/cP3x0g6MeEFaY1xpywP0nzAAHLpT7vEHmRvGfLnnNM94owSOg5DlzMx/tV0myOvmwE+JP0I2qS2zR1B6DH5mKiuOgkET8v0P7igzqfukxv8QjHRqqHGZ2O+0kR5Dp6ilJ/BJ64/KKab69DnEhmjrBzFFAJ3uHzJ5+MiKocXOxUj5dZ8udRsI2lfH/AF2p5I5Ax0YE0VnMEqfJgB9YzPOgYgG+D0x4cjNPUAg4k+Mg+GPlSuc5b+nf+bB51HdQc2z0IQUD/djbSseYEHnvTvdrHwgA53BPLl5ZqJNRPdZTI/DPjvqpLac7sJnlozjeNWaBxs2zuAMciPnG9I8Pb6t8j/epDagDVid8SCeUADHzpCwpzpX/AKT/AHoCzId2AkbEOpjEz405QpiGB8JiPA7Ypy/d9P6TVLtX7n8w/pNBc92uRvO+d/UfL5VGOHRe98MnJmB4T86ms/B6D+oVZ4Xdf+T9aCm1oDcEE9ROI23/AHFNNnIMTOANOn0gxFa4+I+Z/Kq1z4B/Kv6UFQ8LyCk+OInn+zFJeD8vLH9464qzb3/5v0FPsfeoKQ4YeR8dAPjtM4p5s8tbE9e7IHz73lTk5+Q/qainwr5f+IUDPdjPxSOR588iiAjD72f5hvzj+9QL/hnzP9Jq1wvwnyP/AIqBhtKMQ3jJI9Mg0Vtid25feU9Z5fnRt8/3yWrLbL6/lQUwijmxyNwDHyovbTad9gVPn5UxNk8j/wDkq5b+D5/1tQVLlpRz5Tt58jTEtgdPSBjrFG9+jflTeH2P8tA90ON88gf3HP50tCxMERjEEEep+lV+A3f+Q/nV8fB6H+k1BWAVubHnAgelSraBHONoGk/pUY3H8v6rUfEfc8m/qNFT6ByGn/pHOIwDvJzUZQZhmMf93G2xx9KXD/c8n/8ADVh/vfy/2oIhbJ2KmRjcn6ERTdJH3ZMfjZd+cCedXuN/wx5foKgt7H1/pNEV7YYmYAn/ADnljfb9dqmRTzQH/mZhnzOPSrCfEf5ap3fjb+U/rVBNwk7fkY5fEd+nOnRjPTbl9P3n0D7uy/y/rUXAbN6/1UEaqsTOfnAn0jy8aJsLuGU4xMD1A5fOox8J/lP6U+78S+Y/SgR0ASNsGSQBnPM+VMHCpnvTzjGBU/E7ei/kKhO7+v5GoptzgFwZMnn3R18JIqM8CpGxPiT189t+fSrV/n++a1fT4k/kb86qMj/hxI3GP8zbc9qX/Dz4Hx1Nn61o39x5j+lqyH3PnQf/2Q=="/>
          <p:cNvSpPr>
            <a:spLocks noChangeAspect="1" noChangeArrowheads="1"/>
          </p:cNvSpPr>
          <p:nvPr/>
        </p:nvSpPr>
        <p:spPr bwMode="auto">
          <a:xfrm>
            <a:off x="368300" y="-703263"/>
            <a:ext cx="2838450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" name="AutoShape 10" descr="data:image/jpeg;base64,/9j/4AAQSkZJRgABAQAAAQABAAD/2wCEAAkGBxISEhQUExQWFBQUFxgUFRUWFxUVFxUWFhQXFhQVFxQYHSggGBolHRQXITEhJSktLi4uGCAzODMtNygtLisBCgoKDg0OGhAQGywmICUsLCwsLCwsLCwsLCwsLCwsLCwsLCwsLCwsLCwsLCwsLCwsLCwsLCwsLCwsLCwsLCwsLP/AABEIAKkBKgMBIgACEQEDEQH/xAAbAAABBQEBAAAAAAAAAAAAAAABAAIDBAUGB//EAEgQAAIBAwIDBQUGBAQDBAsAAAECEQADIRIxBEFRBSJhcYEGEzKRoRRCUrHB8CNystEzYuHxFYKSB3PC4hYkNENTY5Ois9Lj/8QAGQEBAQEBAQEAAAAAAAAAAAAAAAECAwQF/8QAKBEBAQACAQMCBgIDAAAAAAAAAAECERIDITETUUFSYZGh0WJxgaLw/9oADAMBAAIRAxEAPwDrAtArRDUJr0MBpogUaFAopUKVAYoUqIohEUIqUMKOKm1QgU7TToFOUCmxHppaKeaU02GFKGmnFqE1U0GmloNODUJopsU4GgaFESK1ItTBSminDNOimTSBoJCtNiiGoioEq01xmnsaYTSBtNJo0DVSlNA0qVUCKMUQaIqALT7ZzTSaIoLND3oqH3tCfKs8V2GigRS1UK0hUqFKhsaBNKKUUAmiDQ00YogzR1U2lRTqOqm0KB2qlNMmjQ2cKRptKaGxozTZpTRRpUpoTRBoUJpTQGaQNNmkDVEgNOLVFNIVNBxajqptKaAzQoE0poEaU0qFUGaNNozRBmiDTKVFGjNNpUQ+kBSpVFGKFKaU0CpUqVEKlFClQKjQpTQGhSmhRSilSBpGiBSilRBopRSijNFBO37/AL/60t0G0KM00OD6fpimzQ0KVKqFSpGlQEUpoClQGlNClQKlSpUQqVKlQKhSo0ApUaFAaOqm0qB80qbNGoDNKaYrg7EHyzRmgdNGaaKpcP2padtCkzkCVYBoBJ0kiDsfkaElXppTQmhQGaU0KGqqHTSmmaqSvzoHUqDsMRPjOc+Yim6qgfNKabqptxxBmdjkRiOuaW6WJJqHimQqQ4VlMalaIInGDv8A7jnWZ2lxnugWydTRpw8ll1QNRBXEDbmMb1i2u20ZrgGtTb1fw0ZWDhIMxoXOWMatknmK53OaamPdZa0Lb6OEdwXbULUSFjVr0wQrEmGzsAT3tq1eMs2rqsly2XIBkXF0uZBggbKxHT8iZHsTwlttXEKiCSVRgCS3dVXOpmYx3QozGGx16fiuHt3BDqG6dR5EZHpXmyzu+zt5nd592Y94XVSzduvatD+IHEuJnQpDcthKjYHFdNY41Wwe6TsDzzGOtUb3s+1h2fhb4t6iNS3coxjEjnuB3dJEAVW7W47hSRb4o2hq2upcVrcxiSO8pGD3l0jUO8a6TOy7ZsldDQmuY4TtCzw7EDj7T2xtbdhcK/y3AxYDz1DoKnte2PCEHU5UqYICXH9QVUyMb12nUjnxroaFZ3B9u8Pd+G4Byhw1snyDgEjxFaGqty7ZozRoTSqoVKlQog0qFKaA0qFKgNKhQoDRoUKDP7Q7XS2BBDnnBJ0j8UKCT5VFe7Qt3baq5VdbhGVjsCCZPlAPpFcUt1maSQDAWJjoR3c85z4japjft6wGY5jTkKCwE494mcRtnfeaxuW+Xa43GeO7e4B0sorKyB3CpBKgD+ENOF3zpGem4zWj2b2sX+MoJG/wmZ2gk+Py8a4+7YLKrlk0q4+80gqbXeICnA1DYzvSe4wUFROkHuyFmABieUsBPKs4a3O7p1e/L3dvxna1tVcC4huBGYIGGowDEDfcRWbwN62FDEgMF4c97TKkd1lB5QJXy864HtDiLmSbbS+0XFbOj4Y0zEcp60eC7SuacD/4YMtGCykAdJI5cjVuXfw5zC63K9W+2J+NfmKX2y3+NfmK43sizf4hgltNTnJg90CYksYEbVLwVl2vNb1Wm0NpYd9gyx8SsI5zzEgAgmYrplcY5TG11LcTan4kyDzE/dpzcXbgnWsDxGMGPyPyrm+1/c2GkDU5E6XZtIUBo1aO9BIY/wDI/SK6nsi1psg3rIEjURIGjoCx1EsNQGDvMYFYucizCmLxKHZgfIjmYH1pcG+tQVDbAjBODsccj/puCBf4ztJfdkKp1HuCZOfBWUT/AK1ldq8QbCW7NsSx71zTgySFAVh8JzAP+QDIMHPqfRrgs3rgQwx0nocfnVBOLBdiWAVe6IJhmOWJ+UCejVrq68Wgt3AGCgxcXQGMYJBgwZAB5eYqh/6PMRi2iY2LXG2xySPWpeoswV17WTUVJECMyNzOPMY/6h1xzntXxHEG5au2QNNo6wxZIxBB3kSNQPVWA61f43hvdsJWGHeYQBJJJ3kyJOOkRVQ8SD8OqMnS2loWQTII2nAHn0rFztak13ZXbtt1Ja2SUvaL1n72kCRctmPvW2eJHI5Jp/B9hKrWiC/vEhtRBVPem4gYsenniBz57K8Ir24YMqBxdB1AFTPfAOIDCQec7Vf9nSou63nur7udRZS33rkbCRA25tHQ4uXZrW2HZ4/iOEJFse7URbtWwP4LuxOtyJYuAYypJhSBpDY7Psvto3FyvejJWCpIwYAJYCeo+RkCTieBssNQiIMDBXphSCBnpFZFqx7pQRKx90s0kGZyeWdht4Vzt23pqcVeDyGC3FIIZWBAIG6wZ1c5xt4xWEfYwNLWV0h4Ol9PdwZ0wfvEg5mIAHhucHfS/CxECYjAAjYjHMVsaqbJbPDzbtv2U4y0ddq0lxRIGgkugIIOq396JwVk84Fc7d47UWjTbZQAEOttRBAIVjgEZOkwO7Ak17b73r8+dZ3a/s/wvFENdtB3Ed8Qr45Mcah4GfKt+fCcr8Xi3264oKMBBxGkKVGoudOO6SWPLnWn2X21et3QUuXrltSC1pnAbQD8OgggY5r9OXT9t+yNy0LnubS3rTLAmbly3iX0qe90IKFnmOW/NX1ZkJKq5kW31JaW4hVtSFHG5jUGMKcBSSdrLpbNx3nZvb1i+oZWKySNLgq0qAWA5NGoTpJiRWraRmEqCRvMGIOxnpXk1k2GOlw1ths3eBQ4IMAjPnsJ5xWz2R7b8RwxCXf/AFi0MBtrgA/z/e8mz4109a6c70XcXeJVTDMFPQ4NM+22/wAYqXgO1+E45YBDGJ0MNLr1Onf1UkVR7Q9lWy1h5H4XP5NH5j1rph1Mb5csunYs/bbf41+dL7bb/GPnXGcUXttpuKysOREHz8RUZ4uu/GObt/t1v8Ypfbrf4xXDfav3ml9q/c04w27n7db/ABil9ut/jFcN9q86R4unGG3cfbrf4xS+3W/xiuHHFeNH7Z4/nV4Q2x9N7U1zQDaU6TzXutB3acjSY32pcbee4wW6Ze2wVSJlg1rSEOTjTbg43bnNK4122o1hQroWWZMo4trr+KATiJFSJ3rgB+I3VJ3H3WA+uPSvnXu+lvU32U3uXixAaVGHlj+GWGTnFqds6eeKt8Px96NBOJdAIViAQhYSwkfCPpVDi0gXGGScAg4zO3XmR0rStWGuXHBEEMzZMQDMGQDjAz45rWGpd06uV1YbxN2Ck5hoOB+Bp/fhVj2T4Th7xRb942l0W4hRJZWlQCcET4TUHaHCMp1EGAdeoQVAnSM/zOojej2NwgKK7fCFC8st0g77xHiM16MrvxXk+Hf/ALu6l+KPCe+s2X13HhVfFsMp3gs3dY5UZ31ESVg3eBReHs6m1AATpYglJMBFwNyQIAWTGJrL7A4HUxZxhcMjLlWWV7rnMACDtMGV51H7QdoG7eXh7YDgnSRyLGVaR0WGG/K5zUTz83aI+y19/ebibolEYFQCGV33RV6gaUbyW3OS4rrr3F6UCADUSNcc7jEBUHWJAzuTyrJ7OsKsFR/DtStr/PcYk3Lrdckn8ulTcN3nLDIQlE6teYQ7eaho/mc9KVWxZZQWuMf4fDqYJzJgkn0yY/lrBs8Q15iy/wCJecruWKgAamUjEKvzOnc1b9p7mlE4ZGg917hHUnHPecifwih2Cum2150xpdLcHLKv3thGsicTspmDjFo0eNuWLFsW2Hu1UAalLqQE2Ia2sjl0+KM1mXe0lHee2LqydJm4xHdEapONzOpBGk5OJZx/ZN5tN73h964BZGLe7A0wGUHvISO8RmNXnWGi3A4UH3Tb6dGNPVQ2D15TWY3puv2vZMabaITBJZLTIw0ZAuBQRuBJI2MBueLx9h9WrSVAbZWYQOSBidJ3AgwTkgdK90gf4l1gWO6kadXV0AwYAzE5gGmXjpfSFa4dGrTouEFEAGpVbMZBhZ8W5U0IG40gkTPhzBHPqDMQNjmr3ZfbNvu+8OgL3NShu6YJBkZ8Tvz2mobiqwXRZILIHBDBrekschrY+EKoYgGROxIrK7YsXUXSQoW4rOAJINs9xbiPMOpnYwwjYzl2HoTcVaRQ6uCuYKEFYHIRgn1mql/jw1oamBJGoLGQDq0+WIzzgxXk/CcZcRoVjp/DPdPITG/1GK632RuNxPECyTlZa5G3u1IDTzVpIXzIIxtm46WZbeiezXCaLWs/Fc73kv3R+Z9a1qUUTWGgNKkKMUEiXyN8/nWZ2v2bwt8zcth2x3h3WMciwILL4GRVu6YFVJk+G39/7fOtSpp59232UtptDThv4TFSupW73+NqjWpB7oAY45RWXx5uEjQHuFTqi4QXSRN1dAABUmG7o7pJHOvVntBlKsAynBBAII8Qawe0PZVDmydJ/C0keh3XeeY8qu9rt57wnFLkgtZYxJWQhKmQSBsQc+GeprrOxvbDibUC8BeTk6nvR1nZusHJqDiuyiDF1CH2DYlt8ash8cjPpVW12UUMpMc1Gx80zHms+lXS7lddx/tJw162SUW4gEnUIYNzAHJhtIO5iuCN4VsHhGIOm0bjbQveGDnU/wAKDMwxiDicw8dgqGJv3ktRkpbBusMZkmAp3PSOm9dul1Jj2rj1OnvvGIbg/YP9qHvf3B/1pPbn4YjpIkc4YTvkVGx8QPUf3r17edKH/eR+lJnP7n+1Mz1x4nFAz1Gf8wFVD1f94pG75/M00ueq+jD18aWofj/OitDt3hGf3Y0z/AVVVZLd1uHmBvG+3Q1WvdnFHUvBDXQ0EYEBzGJ1N3dvHny014w/auGCmQLZ1EQQG0MQPDljqtZ/b5PvBdNssGiDg7G5jb/5kz/lr5r3Txo7jezClwhgpDaXBjaWUMo8QGXw3qxZ7ObUzkQrEMMwWyCxXodQ5+Ig0Pal2m2iyNI1ExyYIwyMSI+opWn4i9w9n3atAR9TEggxsQSdh88ctzNLbvvUPGdoKlp2Z+68KNDkkzdRiuCNMqrSBIid5Ao9kH7SotobcWxm3qW27AggsmO9pwNiJ3nlV4mxb+zzcA2lDAUyRCd4ecnwM8qk9luA++yAacKwM6hmCSCVO8yuDI3Irrhj2c+rZzsjp+1uMHC2AFJmNCZkjliekgAbSVHOs32c7NZoIJ95xHwk/wDu7Md676gCCckKp3maS8SL98s7sLNtZuYkNbAJCEc9XMH8bDdRHa8AhS2118XL4DGcC3ZAlE8JHePpNbvZyUePfSoS0DJ/h2V3Pi8czsfPTWj2bbSyus4t2FgHmXOS3mSSf+YVB2Fae4z8QwAD/wAPhgdxaE+8vNOwYzy+FScyKzPbftlf/Zgi3LS4vaoMknu8xGwbcEzAIK1lWQ/EPxd4LDD3zMCynCqoHvXD94MIhYIHxRiJrqeCVbt3SARY4bT3Ttq0AC0BsAIII/yt1BrG7I4AWlVrQZbl7SLSScDJHxCYOpiQ05iTW8yJwtkW1OoLlm53LjHJJ8TAHQAVlVr3i3bjKWI7pZiIlV2nIIkz8z61ke03GcNj32gck1B20qIHdVMmARC8451ctKLNttRHvH795uhAlUjlpB26nwFcv2dYv8VfutcC+4USA6qwUkwiAc2IBJ5d0+AMWLvA+0HA29Pu7dy7pEo/uwpJEiCx7wIP3jgas9Tn9o+19lwR7i5ZuTIfWLkGZVtLL5GRBzvWsvsvZJXTaJ1KWIVyPhYAFJMwJMqZAxG8m23szbA0gBAcfArKZ5OpH1mCehIB52a7uk1WZc97e4RuIZvcXLii/FtVKm5a16Lignum5blTJBlRy7p5K52Wq6xduuwEC2y7AuQepwSzSRgiTIJrsG9lXtmbRNtjs1p3tjqSIz/yyBkx1qtxfB3RbKAd4uzG4FTUwOQHChQxjEirzkTjXO3vc2e8bNsSAFJ/jW23yGB1DeMETvBiu+9g+CKcOLjwXugEERi2B3ADuQctJOzCuBu9jcTcJ0gsVB1kdzE/eBIydtiTAre7G9tTbAS7NwIoB7um4NIgkLAD+kUyu52STV7vRxRaqPZvalm+JtuGI3XZl81OfXartc9tkBSmlTLrwPoKqIb9yohUbv8AT9mnLQSq1Pmog1Oqg3kDCCAwO4OaxuM4NUYOIPS2wBTVpADadp3HrvitnVWNxjamnyC+XX559BWpN1m3TE7U7SuuCoYgdB3VEcoXMYFc1xj3LYA1GH+7gQJG8bdMeO+9dde4MOSRiB5Ajx/f+nC9o3Gd2aGAJgAyDjCzPP8Aua3rS490AuR9Okc5iPMfWrRcDoPRv71UAAmJ8CcHIOd59Kks3IxO5EmYGecjwz611w6mv6Yz6dy8Jkg7SPl+m1OYHlJ6xP7NRe+BA26gEj/Wmhs4noRC7+gr0cp7uHDL2StPM/Xb50yPP/p/8tA3sbNjwYR8qHvP+8+T/wB6cocb7Nb2eY/aUbuyruI+HBEsREwecR1HiK3GcT70BRkozW8KwzmBgmdiNvLepbXA8IAFPEaucizkREEG469OlSW14O2Xzeua2JjTbUZkRJuHGeYJ8TXim3vy473s3tPtG3dtlzcGsgIVhUJWEhghLEY5joad2ayvZ4dJlka5cYAkmCxIBk4mE/6qocbZ4YN3bNxtj3r6jbb4U29av8NxNq3adkUKygDRrLElidAJOwJ9MeGLjjfLnncZO1DtO4l9/dkMNJg6Qxt6mXcwS9voD3hJIjlWhx1v7Pw2lRIiCRkAHfVA7oJIXMYM8qzPZ/s6bhusIZcEb94yciO6ckkSeRxTX4v3nE6wxW3bzqBjujbP+afk3hXSODR7G4b4FfII+0XyR91T/DQ43ZokfzGtu7xzXLiW7hJRpuXiBJW2JOkEbSYXntWfwbdzU5g3P4z+Fsf4QPXALTvV3sfhy0E4a8RefqtoCLS+Hdk+bVKrb4ztG4GJQqogBcSNOlcRMRDRB6CubPZls3bjkSxA1E6m1ag+oFS0EGBI2MnFUe2va62LtwBWYK5tjSQfhCrIH4ZUwRPpis9Pa9ZY+5ukQDIgwFkSQMR3t5/OuV212dlZ4u4LuqV1aDkrtLAGBOMEihfuu0NIZlhlGkwDrtyxA3hWbfHpNclb9rRrj3N74ene31TpAkjGP9Kj4v2nNxdCWrqEsATADQ0DSo6kcpqd17Ol7e7Si1acNAuknSQGMKRkwRIG9Wj2lasIqG7aChPfO2lgG1MiFtWo4k6Rj7o8awOK427ddGPDXFGpznuEE2lTvG2u2rvD+U4GKrdpdj3V0FrZIW2quTqAussaAC0QSyjHiM71qfVHp/Y1rXYV4ILfxE6jkPWJHqam7Q03EI2Yc4kK0TI6jmOoiqHYHFk3LvdVNIW2oVi+U+I/Cv4x5kGr/Z4UCdQb41JBED3Vw22BIxPwg+KGpYR4d7Q9pcX7xrV+876ZESQm5GoIIAkcoxNHsvtq7aXuOwEZGogdOREfQ5rd/wC1Hs1ReW6gnWMwJ23P1X5GuMsW2XJVgJ6EA9P1rWOrC7277sz2tgQ8MDMpezk5MXQNs7MCKt+54K9Iu2DanIa2WdV6GIlPMKR4iuBTKgGAdRidohczyq1w3HXLRHQZ0tkehqXpy+GpnY6jtHsK7YX3li775BkOCNdvGGFwGG/2zS7H/wC0W5bbRxKF1BgNgXB0ldm/PxNR9ne0NtsH+G/Q/D8/9qt9q9nWr9sawqsuVuAbc4Y/h86x6dn1XlL9Hb9l9r2OJAa04bE6dmA2Mr6b7eNU+2OPCEksFC91dR+Jt2gbmBjFeW8BcuWiV94oGr/EtjUw379toEHbl8ucjW1FzUbnvGOZJZi+ebTqVhJME+URU46vdZ3djwntpwruU1FY2ciEbAMgkyN+YFb9jjEcSjAiSJkco2iZ3ryXjLLr3glojHx2xqBgyerfCc7/ACmo+z+3eI4ct7tgUmO6o93I6SuCR4A7TTjPgd3sVviVJgMCSJgEHG351OK4H2Y9oUkNfuBBp92C+lVBKq4GoY+8TJjcjpXcqemx+RrE38Vui4y7C+Jx/esm84A/fr+Y+dN7T7URWOpwANgJLGOijJ3n06Vz3H9r3HAFqLY6kBnjoOSnPj6V2xcrV7trjDbt6RhrkyM4URq284+dcxxJc5wCcfCAD6nerSmfiBacmWLEkxJM7nA+VPJXkAvyH0JrvhZrVYu97jDNxp8v7/v/AHirNvjGYRIIGQRgqY6iPX51Px1pDkMoPoZ8COdZl26AI2PipHQxPMmRBI5+tZsuNblljVs8Y1pu9bkEGVI3HIgkx6+dXbF/VkWljwRRHhqCzNY9rh2Ze8QuJUjcfv6VPYtqoyTyklsegG1dcJZ/TnnZW9auqcFGM8jJGPDUPypui3+H6f8A9Ky5tHcSfAgx8wDND3Vv9hv/ANa6uZw4S4CDoYZAyp5kAfnQvWmnvAg7xBG2Jj1FRcRYusQftF0kGRKD56QBJHKQaFrhLqlSOJJ0iD7xWbV3g0MC23dGR0rlq+zpue54sScxWR2gAbmllbTpI1AwTImc4MCcHxroOD4HibgJXibGDA1BxJ9GPhXP+1fZ96yUa5dS57wMAbbs0aT3gQwGkd+B10nnM4ys8NSXy2B2vYt2hbVvuweUKRt1GMCKym7XthSttAQ/+IGnvATjc7z6Z645sXD1pSaxpdur4r2he4rAhYeC3xCQIlcH4cAYg71qp7VO1i4wZFvNdCkLIPu/dzqUTIGqB6CuBUEwBufzPKpXsupYHDLuJU52PP8AKtWyzSavlc94LZ1KNLK0rzgAyu81v9j8Wlqwy+8HeRy8tEiSLawecrPk9ceJ/ZH7NOFwxE8ojHU1mj07sTirvD+/4jiNOVS2hD2291a94w3DEn/EUYGzHxrlOze2uJuvbuXnHu2vIWJGnWwVUmdsBFk+fjXNs7QATjkJwPTltXTdkWeCVD70szsmGNpysNzT3bkhljdoOdqml+rtpuBBpljJBOSc523MAj+1c92te7S92HvWyUXLMVIX4gRIMGQY5dKtdg+0vZ/CKbSrfKlzc1+7OmSirGW1fc6c6e/b3Yza1azdKaveMCrCWJCkoNchjMkCJVczAFMJMfJbuK3sz7YX1vEsykaCACIX4tRMDmT+dY/aPbt1T7pLjLaB16VJAOsKYIG8BRjMGeZNS9o3uyLgLWU4iyQCShtB18DJvCPn+dc3xq2hm05bYaWTQRvJ3I6c+fKtbnLek+GnfDtO4tq3duO6a0ENrbvTJ5HBOmSPCsHtftNW90UyZu68wxymhm55lonoa5YXDny6Vo9j8Pe4hjbtkAhSzFjAjUFyQCd2FcPQxmXJ2x6+WPhetlWUUvckYBkGMHaOlWvaL2a4rg7du7euW2S4Qqm2zEyVLCQUU5AOfDPKaPZ/BvdXUpbePiABjzNdt9nOTdMKD+U7wdvQ8qmS62nQxJTBCkyJ5RByfDqRVj/gJPI//Vt1Kvs8Y2IHjdByfIEdKztr079PvFW9tI28Y8jDbEY3x5VQ+2REcsg8wa1k9n3nDgcs3G+WbYqbh+wmtmYtuVyAX1ZPMd0VfLOtDwFtuIQtt9wsWRdULlSJyBO/+1RnslQNAMAkGARmDPWtSyzACFBgaQsAACMCegotcuRlVnpvv4AxzipZpvGW/Gf5sZlrs23GlyGQAErJALAQGkc4AHpWvwHEfZ10WmKIfuhpGfwhjCk9RG9UQpIA0x0I0+Pn9acFIGxIPUz9aantfsvC/NPvEl0rBaRPOSs+pJzUD8R0YeABH6HNFLcDu454KnPrNO+h2mQZ88GtzXtfsnp/yx+6BnYjef1qEWJ5jpy9McuVXbY+LUcR/kInoe7geImnq4+8AT5jbHUf2rcy/jfx+2PSnz4/n9KJ4UYnV1/eYimjhEmfzIxyzBrSZlJjYco9NoakVyDE+YBP1mtcr8t/H7T08fnn+36VTZ8THUMRHXbf1qJEUEgOJ6Ewfkfzq4Sg5fQDr404lT0Ppt03q8svZOGHzfiqgSdm26H6x+9qX2Z+tWEKnMAHOfdicHrFOIXx+n9qcs/l/K8Ol8/4TlzHIjlkfoKj1KpgBR6ifLEGk9nnn0JJ+lMRTtJPhgekRNdXBYuOCsEHpM8vAzIqD7OkfDtzMt9ZmnecDxxzneINIiPzkwfLEzUEV7gbR3QeZ/3qrc7MsD7gjeY/SrGoySIG3L/zUffnBJHy2/8AuzypqCqOzbIgqgBBkGTII2jIpX+ARyzMCzHLHBk9STJq1708jJPieWeW1JGmYAOeTfoamobrLbspOS/v0qP/AIMo6etbBcjeRy6/WglzpkeEfn/tU4xd1k/8IXwz6fKnp2VHP5x8q1CrDafIj8iN6aobp9MfTzqcIvKo+FtKMaVnfIU/Ki3BTnSM9APp0q0mrYkfI/vrQDgYLAfTl0qzCJyqkvZqZJQHz0/nTW7LsndUHgCRPoTWiXHjPTPp+5p4z5cvHyq8Ym6zj2RY5Kp+RpWODt28osHqCACPn+tW2KgwGmeWpRy86TQeh8TpIE9Mj6U4xd0rlwsAHQsBtqhoAGIz6etMDheWJ2Ix8oqdIH4R9P1ikxnI0z1GYnwGfSmjZBgfuk+AKx4TAP7FSBkGQCZ6n9N/p/pV3k6iB4KZ88jxoh+WpvUMPPIA+tZuK7WW47GFHqYHlp51H9seMQo8Mj6zj+9JGHiAP5t/XrRa6fHwggeuT68z4U0bRm/cP3x0g6MeEFaY1xpywP0nzAAHLpT7vEHmRvGfLnnNM94owSOg5DlzMx/tV0myOvmwE+JP0I2qS2zR1B6DH5mKiuOgkET8v0P7igzqfukxv8QjHRqqHGZ2O+0kR5Dp6ilJ/BJ64/KKab69DnEhmjrBzFFAJ3uHzJ5+MiKocXOxUj5dZ8udRsI2lfH/AF2p5I5Ax0YE0VnMEqfJgB9YzPOgYgG+D0x4cjNPUAg4k+Mg+GPlSuc5b+nf+bB51HdQc2z0IQUD/djbSseYEHnvTvdrHwgA53BPLl5ZqJNRPdZTI/DPjvqpLac7sJnlozjeNWaBxs2zuAMciPnG9I8Pb6t8j/epDagDVid8SCeUADHzpCwpzpX/AKT/AHoCzId2AkbEOpjEz405QpiGB8JiPA7Ypy/d9P6TVLtX7n8w/pNBc92uRvO+d/UfL5VGOHRe98MnJmB4T86ms/B6D+oVZ4Xdf+T9aCm1oDcEE9ROI23/AHFNNnIMTOANOn0gxFa4+I+Z/Kq1z4B/Kv6UFQ8LyCk+OInn+zFJeD8vLH9464qzb3/5v0FPsfeoKQ4YeR8dAPjtM4p5s8tbE9e7IHz73lTk5+Q/qainwr5f+IUDPdjPxSOR588iiAjD72f5hvzj+9QL/hnzP9Jq1wvwnyP/AIqBhtKMQ3jJI9Mg0Vtid25feU9Z5fnRt8/3yWrLbL6/lQUwijmxyNwDHyovbTad9gVPn5UxNk8j/wDkq5b+D5/1tQVLlpRz5Tt58jTEtgdPSBjrFG9+jflTeH2P8tA90ON88gf3HP50tCxMERjEEEep+lV+A3f+Q/nV8fB6H+k1BWAVubHnAgelSraBHONoGk/pUY3H8v6rUfEfc8m/qNFT6ByGn/pHOIwDvJzUZQZhmMf93G2xx9KXD/c8n/8ADVh/vfy/2oIhbJ2KmRjcn6ERTdJH3ZMfjZd+cCedXuN/wx5foKgt7H1/pNEV7YYmYAn/ADnljfb9dqmRTzQH/mZhnzOPSrCfEf5ap3fjb+U/rVBNwk7fkY5fEd+nOnRjPTbl9P3n0D7uy/y/rUXAbN6/1UEaqsTOfnAn0jy8aJsLuGU4xMD1A5fOox8J/lP6U+78S+Y/SgR0ASNsGSQBnPM+VMHCpnvTzjGBU/E7ei/kKhO7+v5GoptzgFwZMnn3R18JIqM8CpGxPiT189t+fSrV/n++a1fT4k/kb86qMj/hxI3GP8zbc9qX/Dz4Hx1Nn61o39x5j+lqyH3PnQf/2Q=="/>
          <p:cNvSpPr>
            <a:spLocks noChangeAspect="1" noChangeArrowheads="1"/>
          </p:cNvSpPr>
          <p:nvPr/>
        </p:nvSpPr>
        <p:spPr bwMode="auto">
          <a:xfrm>
            <a:off x="520700" y="-550863"/>
            <a:ext cx="2838450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4" name="AutoShape 12" descr="data:image/jpeg;base64,/9j/4AAQSkZJRgABAQAAAQABAAD/2wCEAAkGBxISEhQUExQWFBQUFxgUFRUWFxUVFxUWFhQXFhQVFxQYHSggGBolHRQXITEhJSktLi4uGCAzODMtNygtLisBCgoKDg0OGhAQGywmICUsLCwsLCwsLCwsLCwsLCwsLCwsLCwsLCwsLCwsLCwsLCwsLCwsLCwsLCwsLCwsLCwsLP/AABEIAKkBKgMBIgACEQEDEQH/xAAbAAABBQEBAAAAAAAAAAAAAAABAAIDBAUGB//EAEgQAAIBAwIDBQUGBAQDBAsAAAECEQADIRIxBEFRBSJhcYEGEzKRoRRCUrHB8CNystEzYuHxFYKSB3PC4hYkNENTY5Ois9Lj/8QAGQEBAQEBAQEAAAAAAAAAAAAAAAECAwQF/8QAKBEBAQACAQMCBgIDAAAAAAAAAAECERIDITETUUFSYZGh0WJxgaLw/9oADAMBAAIRAxEAPwDrAtArRDUJr0MBpogUaFAopUKVAYoUqIohEUIqUMKOKm1QgU7TToFOUCmxHppaKeaU02GFKGmnFqE1U0GmloNODUJopsU4GgaFESK1ItTBSminDNOimTSBoJCtNiiGoioEq01xmnsaYTSBtNJo0DVSlNA0qVUCKMUQaIqALT7ZzTSaIoLND3oqH3tCfKs8V2GigRS1UK0hUqFKhsaBNKKUUAmiDQ00YogzR1U2lRTqOqm0KB2qlNMmjQ2cKRptKaGxozTZpTRRpUpoTRBoUJpTQGaQNNmkDVEgNOLVFNIVNBxajqptKaAzQoE0poEaU0qFUGaNNozRBmiDTKVFGjNNpUQ+kBSpVFGKFKaU0CpUqVEKlFClQKjQpTQGhSmhRSilSBpGiBSilRBopRSijNFBO37/AL/60t0G0KM00OD6fpimzQ0KVKqFSpGlQEUpoClQGlNClQKlSpUQqVKlQKhSo0ApUaFAaOqm0qB80qbNGoDNKaYrg7EHyzRmgdNGaaKpcP2padtCkzkCVYBoBJ0kiDsfkaElXppTQmhQGaU0KGqqHTSmmaqSvzoHUqDsMRPjOc+Yim6qgfNKabqptxxBmdjkRiOuaW6WJJqHimQqQ4VlMalaIInGDv8A7jnWZ2lxnugWydTRpw8ll1QNRBXEDbmMb1i2u20ZrgGtTb1fw0ZWDhIMxoXOWMatknmK53OaamPdZa0Lb6OEdwXbULUSFjVr0wQrEmGzsAT3tq1eMs2rqsly2XIBkXF0uZBggbKxHT8iZHsTwlttXEKiCSVRgCS3dVXOpmYx3QozGGx16fiuHt3BDqG6dR5EZHpXmyzu+zt5nd592Y94XVSzduvatD+IHEuJnQpDcthKjYHFdNY41Wwe6TsDzzGOtUb3s+1h2fhb4t6iNS3coxjEjnuB3dJEAVW7W47hSRb4o2hq2upcVrcxiSO8pGD3l0jUO8a6TOy7ZsldDQmuY4TtCzw7EDj7T2xtbdhcK/y3AxYDz1DoKnte2PCEHU5UqYICXH9QVUyMb12nUjnxroaFZ3B9u8Pd+G4Byhw1snyDgEjxFaGqty7ZozRoTSqoVKlQog0qFKaA0qFKgNKhQoDRoUKDP7Q7XS2BBDnnBJ0j8UKCT5VFe7Qt3baq5VdbhGVjsCCZPlAPpFcUt1maSQDAWJjoR3c85z4japjft6wGY5jTkKCwE494mcRtnfeaxuW+Xa43GeO7e4B0sorKyB3CpBKgD+ENOF3zpGem4zWj2b2sX+MoJG/wmZ2gk+Py8a4+7YLKrlk0q4+80gqbXeICnA1DYzvSe4wUFROkHuyFmABieUsBPKs4a3O7p1e/L3dvxna1tVcC4huBGYIGGowDEDfcRWbwN62FDEgMF4c97TKkd1lB5QJXy864HtDiLmSbbS+0XFbOj4Y0zEcp60eC7SuacD/4YMtGCykAdJI5cjVuXfw5zC63K9W+2J+NfmKX2y3+NfmK43sizf4hgltNTnJg90CYksYEbVLwVl2vNb1Wm0NpYd9gyx8SsI5zzEgAgmYrplcY5TG11LcTan4kyDzE/dpzcXbgnWsDxGMGPyPyrm+1/c2GkDU5E6XZtIUBo1aO9BIY/wDI/SK6nsi1psg3rIEjURIGjoCx1EsNQGDvMYFYucizCmLxKHZgfIjmYH1pcG+tQVDbAjBODsccj/puCBf4ztJfdkKp1HuCZOfBWUT/AK1ldq8QbCW7NsSx71zTgySFAVh8JzAP+QDIMHPqfRrgs3rgQwx0nocfnVBOLBdiWAVe6IJhmOWJ+UCejVrq68Wgt3AGCgxcXQGMYJBgwZAB5eYqh/6PMRi2iY2LXG2xySPWpeoswV17WTUVJECMyNzOPMY/6h1xzntXxHEG5au2QNNo6wxZIxBB3kSNQPVWA61f43hvdsJWGHeYQBJJJ3kyJOOkRVQ8SD8OqMnS2loWQTII2nAHn0rFztak13ZXbtt1Ja2SUvaL1n72kCRctmPvW2eJHI5Jp/B9hKrWiC/vEhtRBVPem4gYsenniBz57K8Ir24YMqBxdB1AFTPfAOIDCQec7Vf9nSou63nur7udRZS33rkbCRA25tHQ4uXZrW2HZ4/iOEJFse7URbtWwP4LuxOtyJYuAYypJhSBpDY7Psvto3FyvejJWCpIwYAJYCeo+RkCTieBssNQiIMDBXphSCBnpFZFqx7pQRKx90s0kGZyeWdht4Vzt23pqcVeDyGC3FIIZWBAIG6wZ1c5xt4xWEfYwNLWV0h4Ol9PdwZ0wfvEg5mIAHhucHfS/CxECYjAAjYjHMVsaqbJbPDzbtv2U4y0ddq0lxRIGgkugIIOq396JwVk84Fc7d47UWjTbZQAEOttRBAIVjgEZOkwO7Ak17b73r8+dZ3a/s/wvFENdtB3Ed8Qr45Mcah4GfKt+fCcr8Xi3264oKMBBxGkKVGoudOO6SWPLnWn2X21et3QUuXrltSC1pnAbQD8OgggY5r9OXT9t+yNy0LnubS3rTLAmbly3iX0qe90IKFnmOW/NX1ZkJKq5kW31JaW4hVtSFHG5jUGMKcBSSdrLpbNx3nZvb1i+oZWKySNLgq0qAWA5NGoTpJiRWraRmEqCRvMGIOxnpXk1k2GOlw1ths3eBQ4IMAjPnsJ5xWz2R7b8RwxCXf/AFi0MBtrgA/z/e8mz4109a6c70XcXeJVTDMFPQ4NM+22/wAYqXgO1+E45YBDGJ0MNLr1Onf1UkVR7Q9lWy1h5H4XP5NH5j1rph1Mb5csunYs/bbf41+dL7bb/GPnXGcUXttpuKysOREHz8RUZ4uu/GObt/t1v8Ypfbrf4xXDfav3ml9q/c04w27n7db/ABil9ut/jFcN9q86R4unGG3cfbrf4xS+3W/xiuHHFeNH7Z4/nV4Q2x9N7U1zQDaU6TzXutB3acjSY32pcbee4wW6Ze2wVSJlg1rSEOTjTbg43bnNK4122o1hQroWWZMo4trr+KATiJFSJ3rgB+I3VJ3H3WA+uPSvnXu+lvU32U3uXixAaVGHlj+GWGTnFqds6eeKt8Px96NBOJdAIViAQhYSwkfCPpVDi0gXGGScAg4zO3XmR0rStWGuXHBEEMzZMQDMGQDjAz45rWGpd06uV1YbxN2Ck5hoOB+Bp/fhVj2T4Th7xRb942l0W4hRJZWlQCcET4TUHaHCMp1EGAdeoQVAnSM/zOojej2NwgKK7fCFC8st0g77xHiM16MrvxXk+Hf/ALu6l+KPCe+s2X13HhVfFsMp3gs3dY5UZ31ESVg3eBReHs6m1AATpYglJMBFwNyQIAWTGJrL7A4HUxZxhcMjLlWWV7rnMACDtMGV51H7QdoG7eXh7YDgnSRyLGVaR0WGG/K5zUTz83aI+y19/ebibolEYFQCGV33RV6gaUbyW3OS4rrr3F6UCADUSNcc7jEBUHWJAzuTyrJ7OsKsFR/DtStr/PcYk3Lrdckn8ulTcN3nLDIQlE6teYQ7eaho/mc9KVWxZZQWuMf4fDqYJzJgkn0yY/lrBs8Q15iy/wCJecruWKgAamUjEKvzOnc1b9p7mlE4ZGg917hHUnHPecifwih2Cum2150xpdLcHLKv3thGsicTspmDjFo0eNuWLFsW2Hu1UAalLqQE2Ia2sjl0+KM1mXe0lHee2LqydJm4xHdEapONzOpBGk5OJZx/ZN5tN73h964BZGLe7A0wGUHvISO8RmNXnWGi3A4UH3Tb6dGNPVQ2D15TWY3puv2vZMabaITBJZLTIw0ZAuBQRuBJI2MBueLx9h9WrSVAbZWYQOSBidJ3AgwTkgdK90gf4l1gWO6kadXV0AwYAzE5gGmXjpfSFa4dGrTouEFEAGpVbMZBhZ8W5U0IG40gkTPhzBHPqDMQNjmr3ZfbNvu+8OgL3NShu6YJBkZ8Tvz2mobiqwXRZILIHBDBrekschrY+EKoYgGROxIrK7YsXUXSQoW4rOAJINs9xbiPMOpnYwwjYzl2HoTcVaRQ6uCuYKEFYHIRgn1mql/jw1oamBJGoLGQDq0+WIzzgxXk/CcZcRoVjp/DPdPITG/1GK632RuNxPECyTlZa5G3u1IDTzVpIXzIIxtm46WZbeiezXCaLWs/Fc73kv3R+Z9a1qUUTWGgNKkKMUEiXyN8/nWZ2v2bwt8zcth2x3h3WMciwILL4GRVu6YFVJk+G39/7fOtSpp59232UtptDThv4TFSupW73+NqjWpB7oAY45RWXx5uEjQHuFTqi4QXSRN1dAABUmG7o7pJHOvVntBlKsAynBBAII8Qawe0PZVDmydJ/C0keh3XeeY8qu9rt57wnFLkgtZYxJWQhKmQSBsQc+GeprrOxvbDibUC8BeTk6nvR1nZusHJqDiuyiDF1CH2DYlt8ash8cjPpVW12UUMpMc1Gx80zHms+lXS7lddx/tJw162SUW4gEnUIYNzAHJhtIO5iuCN4VsHhGIOm0bjbQveGDnU/wAKDMwxiDicw8dgqGJv3ktRkpbBusMZkmAp3PSOm9dul1Jj2rj1OnvvGIbg/YP9qHvf3B/1pPbn4YjpIkc4YTvkVGx8QPUf3r17edKH/eR+lJnP7n+1Mz1x4nFAz1Gf8wFVD1f94pG75/M00ueq+jD18aWofj/OitDt3hGf3Y0z/AVVVZLd1uHmBvG+3Q1WvdnFHUvBDXQ0EYEBzGJ1N3dvHny014w/auGCmQLZ1EQQG0MQPDljqtZ/b5PvBdNssGiDg7G5jb/5kz/lr5r3Txo7jezClwhgpDaXBjaWUMo8QGXw3qxZ7ObUzkQrEMMwWyCxXodQ5+Ig0Pal2m2iyNI1ExyYIwyMSI+opWn4i9w9n3atAR9TEggxsQSdh88ctzNLbvvUPGdoKlp2Z+68KNDkkzdRiuCNMqrSBIid5Ao9kH7SotobcWxm3qW27AggsmO9pwNiJ3nlV4mxb+zzcA2lDAUyRCd4ecnwM8qk9luA++yAacKwM6hmCSCVO8yuDI3Irrhj2c+rZzsjp+1uMHC2AFJmNCZkjliekgAbSVHOs32c7NZoIJ95xHwk/wDu7Md676gCCckKp3maS8SL98s7sLNtZuYkNbAJCEc9XMH8bDdRHa8AhS2118XL4DGcC3ZAlE8JHePpNbvZyUePfSoS0DJ/h2V3Pi8czsfPTWj2bbSyus4t2FgHmXOS3mSSf+YVB2Fae4z8QwAD/wAPhgdxaE+8vNOwYzy+FScyKzPbftlf/Zgi3LS4vaoMknu8xGwbcEzAIK1lWQ/EPxd4LDD3zMCynCqoHvXD94MIhYIHxRiJrqeCVbt3SARY4bT3Ttq0AC0BsAIII/yt1BrG7I4AWlVrQZbl7SLSScDJHxCYOpiQ05iTW8yJwtkW1OoLlm53LjHJJ8TAHQAVlVr3i3bjKWI7pZiIlV2nIIkz8z61ke03GcNj32gck1B20qIHdVMmARC8451ctKLNttRHvH795uhAlUjlpB26nwFcv2dYv8VfutcC+4USA6qwUkwiAc2IBJ5d0+AMWLvA+0HA29Pu7dy7pEo/uwpJEiCx7wIP3jgas9Tn9o+19lwR7i5ZuTIfWLkGZVtLL5GRBzvWsvsvZJXTaJ1KWIVyPhYAFJMwJMqZAxG8m23szbA0gBAcfArKZ5OpH1mCehIB52a7uk1WZc97e4RuIZvcXLii/FtVKm5a16Lignum5blTJBlRy7p5K52Wq6xduuwEC2y7AuQepwSzSRgiTIJrsG9lXtmbRNtjs1p3tjqSIz/yyBkx1qtxfB3RbKAd4uzG4FTUwOQHChQxjEirzkTjXO3vc2e8bNsSAFJ/jW23yGB1DeMETvBiu+9g+CKcOLjwXugEERi2B3ADuQctJOzCuBu9jcTcJ0gsVB1kdzE/eBIydtiTAre7G9tTbAS7NwIoB7um4NIgkLAD+kUyu52STV7vRxRaqPZvalm+JtuGI3XZl81OfXartc9tkBSmlTLrwPoKqIb9yohUbv8AT9mnLQSq1Pmog1Oqg3kDCCAwO4OaxuM4NUYOIPS2wBTVpADadp3HrvitnVWNxjamnyC+XX559BWpN1m3TE7U7SuuCoYgdB3VEcoXMYFc1xj3LYA1GH+7gQJG8bdMeO+9dde4MOSRiB5Ajx/f+nC9o3Gd2aGAJgAyDjCzPP8Aua3rS490AuR9Okc5iPMfWrRcDoPRv71UAAmJ8CcHIOd59Kks3IxO5EmYGecjwz611w6mv6Yz6dy8Jkg7SPl+m1OYHlJ6xP7NRe+BA26gEj/Wmhs4noRC7+gr0cp7uHDL2StPM/Xb50yPP/p/8tA3sbNjwYR8qHvP+8+T/wB6cocb7Nb2eY/aUbuyruI+HBEsREwecR1HiK3GcT70BRkozW8KwzmBgmdiNvLepbXA8IAFPEaucizkREEG469OlSW14O2Xzeua2JjTbUZkRJuHGeYJ8TXim3vy473s3tPtG3dtlzcGsgIVhUJWEhghLEY5joad2ayvZ4dJlka5cYAkmCxIBk4mE/6qocbZ4YN3bNxtj3r6jbb4U29av8NxNq3adkUKygDRrLElidAJOwJ9MeGLjjfLnncZO1DtO4l9/dkMNJg6Qxt6mXcwS9voD3hJIjlWhx1v7Pw2lRIiCRkAHfVA7oJIXMYM8qzPZ/s6bhusIZcEb94yciO6ckkSeRxTX4v3nE6wxW3bzqBjujbP+afk3hXSODR7G4b4FfII+0XyR91T/DQ43ZokfzGtu7xzXLiW7hJRpuXiBJW2JOkEbSYXntWfwbdzU5g3P4z+Fsf4QPXALTvV3sfhy0E4a8RefqtoCLS+Hdk+bVKrb4ztG4GJQqogBcSNOlcRMRDRB6CubPZls3bjkSxA1E6m1ag+oFS0EGBI2MnFUe2va62LtwBWYK5tjSQfhCrIH4ZUwRPpis9Pa9ZY+5ukQDIgwFkSQMR3t5/OuV212dlZ4u4LuqV1aDkrtLAGBOMEihfuu0NIZlhlGkwDrtyxA3hWbfHpNclb9rRrj3N74ene31TpAkjGP9Kj4v2nNxdCWrqEsATADQ0DSo6kcpqd17Ol7e7Si1acNAuknSQGMKRkwRIG9Wj2lasIqG7aChPfO2lgG1MiFtWo4k6Rj7o8awOK427ddGPDXFGpznuEE2lTvG2u2rvD+U4GKrdpdj3V0FrZIW2quTqAussaAC0QSyjHiM71qfVHp/Y1rXYV4ILfxE6jkPWJHqam7Q03EI2Yc4kK0TI6jmOoiqHYHFk3LvdVNIW2oVi+U+I/Cv4x5kGr/Z4UCdQb41JBED3Vw22BIxPwg+KGpYR4d7Q9pcX7xrV+876ZESQm5GoIIAkcoxNHsvtq7aXuOwEZGogdOREfQ5rd/wC1Hs1ReW6gnWMwJ23P1X5GuMsW2XJVgJ6EA9P1rWOrC7277sz2tgQ8MDMpezk5MXQNs7MCKt+54K9Iu2DanIa2WdV6GIlPMKR4iuBTKgGAdRidohczyq1w3HXLRHQZ0tkehqXpy+GpnY6jtHsK7YX3li775BkOCNdvGGFwGG/2zS7H/wC0W5bbRxKF1BgNgXB0ldm/PxNR9ne0NtsH+G/Q/D8/9qt9q9nWr9sawqsuVuAbc4Y/h86x6dn1XlL9Hb9l9r2OJAa04bE6dmA2Mr6b7eNU+2OPCEksFC91dR+Jt2gbmBjFeW8BcuWiV94oGr/EtjUw379toEHbl8ucjW1FzUbnvGOZJZi+ebTqVhJME+URU46vdZ3djwntpwruU1FY2ciEbAMgkyN+YFb9jjEcSjAiSJkco2iZ3ryXjLLr3glojHx2xqBgyerfCc7/ACmo+z+3eI4ct7tgUmO6o93I6SuCR4A7TTjPgd3sVviVJgMCSJgEHG351OK4H2Y9oUkNfuBBp92C+lVBKq4GoY+8TJjcjpXcqemx+RrE38Vui4y7C+Jx/esm84A/fr+Y+dN7T7URWOpwANgJLGOijJ3n06Vz3H9r3HAFqLY6kBnjoOSnPj6V2xcrV7trjDbt6RhrkyM4URq284+dcxxJc5wCcfCAD6nerSmfiBacmWLEkxJM7nA+VPJXkAvyH0JrvhZrVYu97jDNxp8v7/v/AHirNvjGYRIIGQRgqY6iPX51Px1pDkMoPoZ8COdZl26AI2PipHQxPMmRBI5+tZsuNblljVs8Y1pu9bkEGVI3HIgkx6+dXbF/VkWljwRRHhqCzNY9rh2Ze8QuJUjcfv6VPYtqoyTyklsegG1dcJZ/TnnZW9auqcFGM8jJGPDUPypui3+H6f8A9Ky5tHcSfAgx8wDND3Vv9hv/ANa6uZw4S4CDoYZAyp5kAfnQvWmnvAg7xBG2Jj1FRcRYusQftF0kGRKD56QBJHKQaFrhLqlSOJJ0iD7xWbV3g0MC23dGR0rlq+zpue54sScxWR2gAbmllbTpI1AwTImc4MCcHxroOD4HibgJXibGDA1BxJ9GPhXP+1fZ96yUa5dS57wMAbbs0aT3gQwGkd+B10nnM4ys8NSXy2B2vYt2hbVvuweUKRt1GMCKym7XthSttAQ/+IGnvATjc7z6Z645sXD1pSaxpdur4r2he4rAhYeC3xCQIlcH4cAYg71qp7VO1i4wZFvNdCkLIPu/dzqUTIGqB6CuBUEwBufzPKpXsupYHDLuJU52PP8AKtWyzSavlc94LZ1KNLK0rzgAyu81v9j8Wlqwy+8HeRy8tEiSLawecrPk9ceJ/ZH7NOFwxE8ojHU1mj07sTirvD+/4jiNOVS2hD2291a94w3DEn/EUYGzHxrlOze2uJuvbuXnHu2vIWJGnWwVUmdsBFk+fjXNs7QATjkJwPTltXTdkWeCVD70szsmGNpysNzT3bkhljdoOdqml+rtpuBBpljJBOSc523MAj+1c92te7S92HvWyUXLMVIX4gRIMGQY5dKtdg+0vZ/CKbSrfKlzc1+7OmSirGW1fc6c6e/b3Yza1azdKaveMCrCWJCkoNchjMkCJVczAFMJMfJbuK3sz7YX1vEsykaCACIX4tRMDmT+dY/aPbt1T7pLjLaB16VJAOsKYIG8BRjMGeZNS9o3uyLgLWU4iyQCShtB18DJvCPn+dc3xq2hm05bYaWTQRvJ3I6c+fKtbnLek+GnfDtO4tq3duO6a0ENrbvTJ5HBOmSPCsHtftNW90UyZu68wxymhm55lonoa5YXDny6Vo9j8Pe4hjbtkAhSzFjAjUFyQCd2FcPQxmXJ2x6+WPhetlWUUvckYBkGMHaOlWvaL2a4rg7du7euW2S4Qqm2zEyVLCQUU5AOfDPKaPZ/BvdXUpbePiABjzNdt9nOTdMKD+U7wdvQ8qmS62nQxJTBCkyJ5RByfDqRVj/gJPI//Vt1Kvs8Y2IHjdByfIEdKztr079PvFW9tI28Y8jDbEY3x5VQ+2REcsg8wa1k9n3nDgcs3G+WbYqbh+wmtmYtuVyAX1ZPMd0VfLOtDwFtuIQtt9wsWRdULlSJyBO/+1RnslQNAMAkGARmDPWtSyzACFBgaQsAACMCegotcuRlVnpvv4AxzipZpvGW/Gf5sZlrs23GlyGQAErJALAQGkc4AHpWvwHEfZ10WmKIfuhpGfwhjCk9RG9UQpIA0x0I0+Pn9acFIGxIPUz9aantfsvC/NPvEl0rBaRPOSs+pJzUD8R0YeABH6HNFLcDu454KnPrNO+h2mQZ88GtzXtfsnp/yx+6BnYjef1qEWJ5jpy9McuVXbY+LUcR/kInoe7geImnq4+8AT5jbHUf2rcy/jfx+2PSnz4/n9KJ4UYnV1/eYimjhEmfzIxyzBrSZlJjYco9NoakVyDE+YBP1mtcr8t/H7T08fnn+36VTZ8THUMRHXbf1qJEUEgOJ6Ewfkfzq4Sg5fQDr404lT0Ppt03q8svZOGHzfiqgSdm26H6x+9qX2Z+tWEKnMAHOfdicHrFOIXx+n9qcs/l/K8Ol8/4TlzHIjlkfoKj1KpgBR6ifLEGk9nnn0JJ+lMRTtJPhgekRNdXBYuOCsEHpM8vAzIqD7OkfDtzMt9ZmnecDxxzneINIiPzkwfLEzUEV7gbR3QeZ/3qrc7MsD7gjeY/SrGoySIG3L/zUffnBJHy2/8AuzypqCqOzbIgqgBBkGTII2jIpX+ARyzMCzHLHBk9STJq1708jJPieWeW1JGmYAOeTfoamobrLbspOS/v0qP/AIMo6etbBcjeRy6/WglzpkeEfn/tU4xd1k/8IXwz6fKnp2VHP5x8q1CrDafIj8iN6aobp9MfTzqcIvKo+FtKMaVnfIU/Ki3BTnSM9APp0q0mrYkfI/vrQDgYLAfTl0qzCJyqkvZqZJQHz0/nTW7LsndUHgCRPoTWiXHjPTPp+5p4z5cvHyq8Ym6zj2RY5Kp+RpWODt28osHqCACPn+tW2KgwGmeWpRy86TQeh8TpIE9Mj6U4xd0rlwsAHQsBtqhoAGIz6etMDheWJ2Ix8oqdIH4R9P1ikxnI0z1GYnwGfSmjZBgfuk+AKx4TAP7FSBkGQCZ6n9N/p/pV3k6iB4KZ88jxoh+WpvUMPPIA+tZuK7WW47GFHqYHlp51H9seMQo8Mj6zj+9JGHiAP5t/XrRa6fHwggeuT68z4U0bRm/cP3x0g6MeEFaY1xpywP0nzAAHLpT7vEHmRvGfLnnNM94owSOg5DlzMx/tV0myOvmwE+JP0I2qS2zR1B6DH5mKiuOgkET8v0P7igzqfukxv8QjHRqqHGZ2O+0kR5Dp6ilJ/BJ64/KKab69DnEhmjrBzFFAJ3uHzJ5+MiKocXOxUj5dZ8udRsI2lfH/AF2p5I5Ax0YE0VnMEqfJgB9YzPOgYgG+D0x4cjNPUAg4k+Mg+GPlSuc5b+nf+bB51HdQc2z0IQUD/djbSseYEHnvTvdrHwgA53BPLl5ZqJNRPdZTI/DPjvqpLac7sJnlozjeNWaBxs2zuAMciPnG9I8Pb6t8j/epDagDVid8SCeUADHzpCwpzpX/AKT/AHoCzId2AkbEOpjEz405QpiGB8JiPA7Ypy/d9P6TVLtX7n8w/pNBc92uRvO+d/UfL5VGOHRe98MnJmB4T86ms/B6D+oVZ4Xdf+T9aCm1oDcEE9ROI23/AHFNNnIMTOANOn0gxFa4+I+Z/Kq1z4B/Kv6UFQ8LyCk+OInn+zFJeD8vLH9464qzb3/5v0FPsfeoKQ4YeR8dAPjtM4p5s8tbE9e7IHz73lTk5+Q/qainwr5f+IUDPdjPxSOR588iiAjD72f5hvzj+9QL/hnzP9Jq1wvwnyP/AIqBhtKMQ3jJI9Mg0Vtid25feU9Z5fnRt8/3yWrLbL6/lQUwijmxyNwDHyovbTad9gVPn5UxNk8j/wDkq5b+D5/1tQVLlpRz5Tt58jTEtgdPSBjrFG9+jflTeH2P8tA90ON88gf3HP50tCxMERjEEEep+lV+A3f+Q/nV8fB6H+k1BWAVubHnAgelSraBHONoGk/pUY3H8v6rUfEfc8m/qNFT6ByGn/pHOIwDvJzUZQZhmMf93G2xx9KXD/c8n/8ADVh/vfy/2oIhbJ2KmRjcn6ERTdJH3ZMfjZd+cCedXuN/wx5foKgt7H1/pNEV7YYmYAn/ADnljfb9dqmRTzQH/mZhnzOPSrCfEf5ap3fjb+U/rVBNwk7fkY5fEd+nOnRjPTbl9P3n0D7uy/y/rUXAbN6/1UEaqsTOfnAn0jy8aJsLuGU4xMD1A5fOox8J/lP6U+78S+Y/SgR0ASNsGSQBnPM+VMHCpnvTzjGBU/E7ei/kKhO7+v5GoptzgFwZMnn3R18JIqM8CpGxPiT189t+fSrV/n++a1fT4k/kb86qMj/hxI3GP8zbc9qX/Dz4Hx1Nn61o39x5j+lqyH3PnQf/2Q=="/>
          <p:cNvSpPr>
            <a:spLocks noChangeAspect="1" noChangeArrowheads="1"/>
          </p:cNvSpPr>
          <p:nvPr/>
        </p:nvSpPr>
        <p:spPr bwMode="auto">
          <a:xfrm>
            <a:off x="673100" y="-398463"/>
            <a:ext cx="2838450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40" name="Picture 16" descr="https://encrypted-tbn0.gstatic.com/images?q=tbn:ANd9GcRZ3wi8pOO4VQ9MinXPz1CD9BgHGnljDr_yla3DmoDB6K1jxFH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386" y="2636912"/>
            <a:ext cx="2393982" cy="159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CC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165304"/>
            <a:ext cx="1619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43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sz="4000" b="1" spc="-100" dirty="0">
                <a:latin typeface="Calibri" panose="020F0502020204030204" pitchFamily="34" charset="0"/>
              </a:rPr>
              <a:t>6. IUMI London Conference 2013</a:t>
            </a:r>
            <a:endParaRPr lang="de-DE" sz="4000" b="1" dirty="0">
              <a:latin typeface="Calibri" panose="020F050202020403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 dirty="0" smtClean="0"/>
              <a:t>Lars Lange/ </a:t>
            </a:r>
            <a:r>
              <a:rPr lang="de-CH" spc="-100" dirty="0"/>
              <a:t>Dublin 25/09/2013</a:t>
            </a:r>
          </a:p>
          <a:p>
            <a:pPr>
              <a:defRPr/>
            </a:pPr>
            <a:endParaRPr lang="de-CH" spc="-1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Page </a:t>
            </a:r>
            <a:fld id="{D681B7A2-85A6-4FB4-BE91-795297E93E47}" type="slidenum">
              <a:rPr lang="de-CH" smtClean="0"/>
              <a:pPr>
                <a:defRPr/>
              </a:pPr>
              <a:t>27</a:t>
            </a:fld>
            <a:endParaRPr lang="de-CH"/>
          </a:p>
        </p:txBody>
      </p:sp>
      <p:sp>
        <p:nvSpPr>
          <p:cNvPr id="10" name="Textfeld 9"/>
          <p:cNvSpPr txBox="1"/>
          <p:nvPr/>
        </p:nvSpPr>
        <p:spPr>
          <a:xfrm>
            <a:off x="1584000" y="1602000"/>
            <a:ext cx="7560000" cy="5256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spcAft>
                <a:spcPts val="1200"/>
              </a:spcAft>
            </a:pPr>
            <a:r>
              <a:rPr lang="en-US" sz="2800" b="1" dirty="0" smtClean="0">
                <a:latin typeface="Calibri" panose="020F0502020204030204" pitchFamily="34" charset="0"/>
              </a:rPr>
              <a:t>Piracy</a:t>
            </a:r>
          </a:p>
          <a:p>
            <a:pPr lvl="0">
              <a:spcBef>
                <a:spcPts val="600"/>
              </a:spcBef>
              <a:spcAft>
                <a:spcPts val="1200"/>
              </a:spcAft>
            </a:pPr>
            <a:endParaRPr lang="en-US" sz="2800" dirty="0" smtClean="0">
              <a:latin typeface="Calibri" panose="020F0502020204030204" pitchFamily="34" charset="0"/>
            </a:endParaRPr>
          </a:p>
          <a:p>
            <a:pPr marL="457200" lvl="0" indent="-4572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Calibri" panose="020F0502020204030204" pitchFamily="34" charset="0"/>
              </a:rPr>
              <a:t>Piracy in the Gulf of Aden</a:t>
            </a:r>
          </a:p>
          <a:p>
            <a:pPr marL="457200" lvl="0" indent="-4572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Calibri" panose="020F0502020204030204" pitchFamily="34" charset="0"/>
              </a:rPr>
              <a:t>Piracy in Western Africa</a:t>
            </a:r>
          </a:p>
          <a:p>
            <a:pPr marL="457200" lvl="0" indent="-4572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Calibri" panose="020F0502020204030204" pitchFamily="34" charset="0"/>
              </a:rPr>
              <a:t>Armed Guards on ships</a:t>
            </a:r>
          </a:p>
          <a:p>
            <a:pPr marL="457200" lvl="0" indent="-4572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Calibri" panose="020F0502020204030204" pitchFamily="34" charset="0"/>
              </a:rPr>
              <a:t>The “</a:t>
            </a:r>
            <a:r>
              <a:rPr lang="en-US" sz="2800" dirty="0" err="1" smtClean="0">
                <a:latin typeface="Calibri" panose="020F0502020204030204" pitchFamily="34" charset="0"/>
              </a:rPr>
              <a:t>Enrica</a:t>
            </a:r>
            <a:r>
              <a:rPr lang="en-US" sz="2800" dirty="0" smtClean="0"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</a:rPr>
              <a:t>Lexie</a:t>
            </a:r>
            <a:r>
              <a:rPr lang="en-US" sz="2800" dirty="0" smtClean="0">
                <a:latin typeface="Calibri" panose="020F0502020204030204" pitchFamily="34" charset="0"/>
              </a:rPr>
              <a:t>” Case</a:t>
            </a:r>
            <a:endParaRPr lang="de-DE" sz="2800" dirty="0">
              <a:latin typeface="Calibri" panose="020F0502020204030204" pitchFamily="34" charset="0"/>
            </a:endParaRPr>
          </a:p>
        </p:txBody>
      </p:sp>
      <p:pic>
        <p:nvPicPr>
          <p:cNvPr id="8" name="Inhaltsplatzhalter 7" descr="https://meeting.tfigroup.com/TFI/media/uploaded/EVTFI/event_739/iumi%20banner%20BECKY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097" y="1700808"/>
            <a:ext cx="2736304" cy="864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IMCC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165304"/>
            <a:ext cx="1619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http://lh3.ggpht.com/_QmPTZ2XD3og/S6n3C2_uyCI/AAAAAAAAAIU/DrUvPJjJz4E/Picture1%5B1%5D%5B5%5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708920"/>
            <a:ext cx="2627362" cy="2924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http://www.marsecreview.com/wp-content/uploads/2011/12/Armed-guards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301208"/>
            <a:ext cx="2083870" cy="1468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843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sz="4000" b="1" spc="-100" dirty="0">
                <a:latin typeface="Calibri" panose="020F0502020204030204" pitchFamily="34" charset="0"/>
              </a:rPr>
              <a:t>6. IUMI London Conference 2013</a:t>
            </a:r>
            <a:endParaRPr lang="de-DE" sz="4000" b="1" dirty="0">
              <a:latin typeface="Calibri" panose="020F050202020403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 dirty="0" smtClean="0"/>
              <a:t>Lars Lange/ </a:t>
            </a:r>
            <a:r>
              <a:rPr lang="de-CH" spc="-100" dirty="0"/>
              <a:t>Dublin 25/09/2013</a:t>
            </a:r>
          </a:p>
          <a:p>
            <a:pPr>
              <a:defRPr/>
            </a:pPr>
            <a:endParaRPr lang="de-CH" spc="-1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Page </a:t>
            </a:r>
            <a:fld id="{D681B7A2-85A6-4FB4-BE91-795297E93E47}" type="slidenum">
              <a:rPr lang="de-CH" smtClean="0"/>
              <a:pPr>
                <a:defRPr/>
              </a:pPr>
              <a:t>28</a:t>
            </a:fld>
            <a:endParaRPr lang="de-CH"/>
          </a:p>
        </p:txBody>
      </p:sp>
      <p:sp>
        <p:nvSpPr>
          <p:cNvPr id="10" name="Textfeld 9"/>
          <p:cNvSpPr txBox="1"/>
          <p:nvPr/>
        </p:nvSpPr>
        <p:spPr>
          <a:xfrm>
            <a:off x="1584000" y="1601999"/>
            <a:ext cx="7560000" cy="5256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spcAft>
                <a:spcPts val="1200"/>
              </a:spcAft>
            </a:pPr>
            <a:r>
              <a:rPr lang="en-US" sz="2800" b="1" dirty="0" smtClean="0">
                <a:latin typeface="Calibri" panose="020F0502020204030204" pitchFamily="34" charset="0"/>
              </a:rPr>
              <a:t>… and many more</a:t>
            </a:r>
          </a:p>
          <a:p>
            <a:pPr lvl="0">
              <a:spcBef>
                <a:spcPts val="600"/>
              </a:spcBef>
              <a:spcAft>
                <a:spcPts val="1200"/>
              </a:spcAft>
            </a:pPr>
            <a:endParaRPr lang="en-US" sz="1000" dirty="0" smtClean="0">
              <a:latin typeface="Calibri" panose="020F0502020204030204" pitchFamily="34" charset="0"/>
            </a:endParaRPr>
          </a:p>
          <a:p>
            <a:pPr marL="457200" lvl="0" indent="-4572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Calibri" panose="020F0502020204030204" pitchFamily="34" charset="0"/>
              </a:rPr>
              <a:t>Cat </a:t>
            </a:r>
            <a:r>
              <a:rPr lang="en-US" sz="2800" dirty="0">
                <a:latin typeface="Calibri" panose="020F0502020204030204" pitchFamily="34" charset="0"/>
              </a:rPr>
              <a:t>Fines</a:t>
            </a:r>
            <a:endParaRPr lang="de-DE" sz="2800" dirty="0">
              <a:latin typeface="Calibri" panose="020F0502020204030204" pitchFamily="34" charset="0"/>
            </a:endParaRPr>
          </a:p>
          <a:p>
            <a:pPr marL="457200" lvl="0" indent="-4572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Calibri" panose="020F0502020204030204" pitchFamily="34" charset="0"/>
              </a:rPr>
              <a:t>Sanctions</a:t>
            </a:r>
            <a:endParaRPr lang="de-DE" sz="2800" dirty="0">
              <a:latin typeface="Calibri" panose="020F0502020204030204" pitchFamily="34" charset="0"/>
            </a:endParaRPr>
          </a:p>
          <a:p>
            <a:pPr marL="457200" lvl="0" indent="-4572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Calibri" panose="020F0502020204030204" pitchFamily="34" charset="0"/>
              </a:rPr>
              <a:t>Cargo Theft</a:t>
            </a:r>
          </a:p>
          <a:p>
            <a:pPr marL="457200" lvl="0" indent="-4572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Calibri" panose="020F0502020204030204" pitchFamily="34" charset="0"/>
              </a:rPr>
              <a:t>Arctic Sailing</a:t>
            </a:r>
            <a:endParaRPr lang="de-DE" sz="2800" dirty="0" smtClean="0">
              <a:latin typeface="Calibri" panose="020F0502020204030204" pitchFamily="34" charset="0"/>
            </a:endParaRPr>
          </a:p>
        </p:txBody>
      </p:sp>
      <p:pic>
        <p:nvPicPr>
          <p:cNvPr id="7" name="Picture 2" descr="IMCC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165304"/>
            <a:ext cx="1619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ertified_tp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585" y="2780928"/>
            <a:ext cx="3197439" cy="224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205322"/>
            <a:ext cx="2806848" cy="1759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latshållare för innehåll 3" descr="DSCF2647.jpg"/>
          <p:cNvPicPr>
            <a:picLocks noGrp="1" noChangeAspect="1"/>
          </p:cNvPicPr>
          <p:nvPr/>
        </p:nvPicPr>
        <p:blipFill>
          <a:blip r:embed="rId5"/>
          <a:srcRect l="-166" t="16959" r="166" b="9094"/>
          <a:stretch>
            <a:fillRect/>
          </a:stretch>
        </p:blipFill>
        <p:spPr bwMode="auto">
          <a:xfrm>
            <a:off x="1696871" y="5109145"/>
            <a:ext cx="4674462" cy="1704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nhaltsplatzhalter 7" descr="https://meeting.tfigroup.com/TFI/media/uploaded/EVTFI/event_739/iumi%20banner%20BECKY.jpg"/>
          <p:cNvPicPr>
            <a:picLocks noGrp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097" y="1700808"/>
            <a:ext cx="2736304" cy="864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400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ange\AppData\Local\Microsoft\Windows\Temporary Internet Files\Content.Outlook\S8D5I938\IMG-20130918-003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28800"/>
            <a:ext cx="7235873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sz="4000" b="1" spc="-100" dirty="0">
                <a:latin typeface="Calibri" panose="020F0502020204030204" pitchFamily="34" charset="0"/>
              </a:rPr>
              <a:t>6. IUMI London Conference 2013</a:t>
            </a:r>
            <a:endParaRPr lang="de-DE" sz="4000" b="1" dirty="0">
              <a:latin typeface="Calibri" panose="020F050202020403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 dirty="0" smtClean="0"/>
              <a:t>Lars Lange/ </a:t>
            </a:r>
            <a:r>
              <a:rPr lang="de-CH" spc="-100" dirty="0"/>
              <a:t>Dublin 25/09/2013</a:t>
            </a:r>
          </a:p>
          <a:p>
            <a:pPr>
              <a:defRPr/>
            </a:pPr>
            <a:endParaRPr lang="de-CH" spc="-1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Page </a:t>
            </a:r>
            <a:fld id="{D681B7A2-85A6-4FB4-BE91-795297E93E47}" type="slidenum">
              <a:rPr lang="de-CH" smtClean="0"/>
              <a:pPr>
                <a:defRPr/>
              </a:pPr>
              <a:t>29</a:t>
            </a:fld>
            <a:endParaRPr lang="de-CH"/>
          </a:p>
        </p:txBody>
      </p:sp>
      <p:pic>
        <p:nvPicPr>
          <p:cNvPr id="7" name="Picture 2" descr="IMCC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165304"/>
            <a:ext cx="1619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nhaltsplatzhalter 7" descr="https://meeting.tfigroup.com/TFI/media/uploaded/EVTFI/event_739/iumi%20banner%20BECKY.jpg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097" y="1700808"/>
            <a:ext cx="2736304" cy="86409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feld 9"/>
          <p:cNvSpPr txBox="1"/>
          <p:nvPr/>
        </p:nvSpPr>
        <p:spPr>
          <a:xfrm>
            <a:off x="1763688" y="2708920"/>
            <a:ext cx="723587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de-DE" sz="2400" dirty="0" smtClean="0">
              <a:latin typeface="Calibri" panose="020F050202020403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Calibri" panose="020F0502020204030204" pitchFamily="34" charset="0"/>
              </a:rPr>
              <a:t>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3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>
          <a:xfrm>
            <a:off x="1785938" y="285750"/>
            <a:ext cx="6829425" cy="1143000"/>
          </a:xfrm>
        </p:spPr>
        <p:txBody>
          <a:bodyPr/>
          <a:lstStyle/>
          <a:p>
            <a:pPr algn="l" eaLnBrk="1" hangingPunct="1"/>
            <a:r>
              <a:rPr lang="en-US" sz="4000" b="1" dirty="0" smtClean="0">
                <a:latin typeface="Calibri" panose="020F0502020204030204" pitchFamily="34" charset="0"/>
              </a:rPr>
              <a:t>1. What </a:t>
            </a:r>
            <a:r>
              <a:rPr lang="en-US" sz="4000" b="1" dirty="0">
                <a:latin typeface="Calibri" panose="020F0502020204030204" pitchFamily="34" charset="0"/>
              </a:rPr>
              <a:t>is IUMI</a:t>
            </a:r>
            <a:r>
              <a:rPr lang="en-US" sz="4000" b="1" dirty="0" smtClean="0">
                <a:latin typeface="Calibri" panose="020F0502020204030204" pitchFamily="34" charset="0"/>
              </a:rPr>
              <a:t>?</a:t>
            </a:r>
            <a:endParaRPr lang="de-CH" sz="4000" dirty="0" smtClean="0">
              <a:latin typeface="Calibri" panose="020F0502020204030204" pitchFamily="34" charset="0"/>
            </a:endParaRPr>
          </a:p>
        </p:txBody>
      </p:sp>
      <p:sp>
        <p:nvSpPr>
          <p:cNvPr id="4099" name="Datumsplatzhalter 6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CH" smtClean="0"/>
          </a:p>
        </p:txBody>
      </p:sp>
      <p:sp>
        <p:nvSpPr>
          <p:cNvPr id="4101" name="Fußzeilenplatzhalter 8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dirty="0"/>
              <a:t>Lars Lange/ </a:t>
            </a:r>
            <a:r>
              <a:rPr lang="de-CH" spc="-100" dirty="0" smtClean="0"/>
              <a:t>Dublin 25/09/2013</a:t>
            </a:r>
            <a:endParaRPr lang="de-CH" spc="-100" dirty="0"/>
          </a:p>
          <a:p>
            <a:pPr eaLnBrk="1" hangingPunct="1"/>
            <a:endParaRPr lang="de-CH" dirty="0" smtClean="0"/>
          </a:p>
        </p:txBody>
      </p:sp>
      <p:sp>
        <p:nvSpPr>
          <p:cNvPr id="4102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sz="2800" dirty="0" smtClean="0">
                <a:latin typeface="Calibri" panose="020F0502020204030204" pitchFamily="34" charset="0"/>
              </a:rPr>
              <a:t>IUMI: International </a:t>
            </a:r>
            <a:r>
              <a:rPr lang="en-US" sz="2800" dirty="0">
                <a:latin typeface="Calibri" panose="020F0502020204030204" pitchFamily="34" charset="0"/>
              </a:rPr>
              <a:t>Union of Marine </a:t>
            </a:r>
            <a:r>
              <a:rPr lang="en-US" sz="2800" dirty="0" smtClean="0">
                <a:latin typeface="Calibri" panose="020F0502020204030204" pitchFamily="34" charset="0"/>
              </a:rPr>
              <a:t>Insurance</a:t>
            </a:r>
          </a:p>
          <a:p>
            <a:pPr marL="285750">
              <a:spcAft>
                <a:spcPts val="1200"/>
              </a:spcAft>
            </a:pPr>
            <a:r>
              <a:rPr lang="en-US" sz="2800" dirty="0" smtClean="0">
                <a:latin typeface="Calibri" panose="020F0502020204030204" pitchFamily="34" charset="0"/>
              </a:rPr>
              <a:t>IUMI </a:t>
            </a:r>
            <a:r>
              <a:rPr lang="en-US" sz="2800" dirty="0">
                <a:latin typeface="Calibri" panose="020F0502020204030204" pitchFamily="34" charset="0"/>
              </a:rPr>
              <a:t>represents national and international marine </a:t>
            </a:r>
            <a:r>
              <a:rPr lang="en-US" sz="2800" dirty="0" smtClean="0">
                <a:latin typeface="Calibri" panose="020F0502020204030204" pitchFamily="34" charset="0"/>
              </a:rPr>
              <a:t>insurers, no brokers, no P&amp;I Insurance</a:t>
            </a:r>
          </a:p>
          <a:p>
            <a:pPr marL="285750">
              <a:spcAft>
                <a:spcPts val="1200"/>
              </a:spcAft>
            </a:pPr>
            <a:r>
              <a:rPr lang="en-US" sz="2800" dirty="0">
                <a:latin typeface="Calibri" panose="020F0502020204030204" pitchFamily="34" charset="0"/>
              </a:rPr>
              <a:t>51 national </a:t>
            </a:r>
            <a:r>
              <a:rPr lang="en-US" sz="2800" dirty="0" smtClean="0">
                <a:latin typeface="Calibri" panose="020F0502020204030204" pitchFamily="34" charset="0"/>
              </a:rPr>
              <a:t>(marine) </a:t>
            </a:r>
            <a:r>
              <a:rPr lang="en-US" sz="2800" dirty="0">
                <a:latin typeface="Calibri" panose="020F0502020204030204" pitchFamily="34" charset="0"/>
              </a:rPr>
              <a:t>insurance associations </a:t>
            </a:r>
            <a:r>
              <a:rPr lang="en-US" sz="2800" dirty="0" smtClean="0">
                <a:latin typeface="Calibri" panose="020F0502020204030204" pitchFamily="34" charset="0"/>
              </a:rPr>
              <a:t>and 16 </a:t>
            </a:r>
            <a:r>
              <a:rPr lang="en-US" sz="2800" dirty="0">
                <a:latin typeface="Calibri" panose="020F0502020204030204" pitchFamily="34" charset="0"/>
              </a:rPr>
              <a:t>IUMI Professional Partners (</a:t>
            </a:r>
            <a:r>
              <a:rPr lang="en-US" sz="2800" dirty="0" smtClean="0">
                <a:latin typeface="Calibri" panose="020F0502020204030204" pitchFamily="34" charset="0"/>
              </a:rPr>
              <a:t>IPPs)</a:t>
            </a:r>
          </a:p>
          <a:p>
            <a:pPr marL="285750">
              <a:spcAft>
                <a:spcPts val="1200"/>
              </a:spcAft>
            </a:pPr>
            <a:r>
              <a:rPr lang="en-US" sz="2800" dirty="0" smtClean="0">
                <a:latin typeface="Calibri" panose="020F0502020204030204" pitchFamily="34" charset="0"/>
              </a:rPr>
              <a:t>IUMI considers all issues </a:t>
            </a:r>
            <a:r>
              <a:rPr lang="en-US" sz="2800" dirty="0">
                <a:latin typeface="Calibri" panose="020F0502020204030204" pitchFamily="34" charset="0"/>
              </a:rPr>
              <a:t>of interest to the worldwide marine insurance </a:t>
            </a:r>
            <a:r>
              <a:rPr lang="en-US" sz="2800" dirty="0" smtClean="0">
                <a:latin typeface="Calibri" panose="020F0502020204030204" pitchFamily="34" charset="0"/>
              </a:rPr>
              <a:t>industry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>
                <a:latin typeface="Calibri" panose="020F0502020204030204" pitchFamily="34" charset="0"/>
              </a:rPr>
              <a:t>Lobbying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</a:rPr>
              <a:t>I</a:t>
            </a:r>
            <a:r>
              <a:rPr lang="en-US" sz="2400" dirty="0" smtClean="0">
                <a:latin typeface="Calibri" panose="020F0502020204030204" pitchFamily="34" charset="0"/>
              </a:rPr>
              <a:t>nformation</a:t>
            </a:r>
            <a:endParaRPr lang="en-US" sz="2400" dirty="0">
              <a:latin typeface="Calibri" panose="020F0502020204030204" pitchFamily="34" charset="0"/>
            </a:endParaRPr>
          </a:p>
        </p:txBody>
      </p:sp>
      <p:pic>
        <p:nvPicPr>
          <p:cNvPr id="7" name="Picture 2" descr="IMCC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165304"/>
            <a:ext cx="1619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CH" dirty="0" smtClean="0"/>
              <a:t>Page </a:t>
            </a:r>
            <a:fld id="{D681B7A2-85A6-4FB4-BE91-795297E93E47}" type="slidenum">
              <a:rPr lang="de-CH" smtClean="0"/>
              <a:pPr>
                <a:defRPr/>
              </a:pPr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7977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sz="4000" b="1" spc="-130" dirty="0">
                <a:latin typeface="Calibri" panose="020F0502020204030204" pitchFamily="34" charset="0"/>
              </a:rPr>
              <a:t>IUMI </a:t>
            </a:r>
            <a:r>
              <a:rPr lang="de-DE" sz="4000" b="1" spc="-130" dirty="0" smtClean="0">
                <a:latin typeface="Calibri" panose="020F0502020204030204" pitchFamily="34" charset="0"/>
              </a:rPr>
              <a:t>Hong Kong Conference 2014</a:t>
            </a:r>
            <a:endParaRPr lang="de-DE" sz="4000" spc="-13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 dirty="0"/>
              <a:t>Lars Lange/ </a:t>
            </a:r>
            <a:r>
              <a:rPr lang="de-CH" spc="-100" dirty="0"/>
              <a:t>Dublin 25/09/2013</a:t>
            </a:r>
          </a:p>
          <a:p>
            <a:pPr>
              <a:defRPr/>
            </a:pPr>
            <a:endParaRPr lang="de-CH" spc="-1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Page </a:t>
            </a:r>
            <a:fld id="{D681B7A2-85A6-4FB4-BE91-795297E93E47}" type="slidenum">
              <a:rPr lang="de-CH" smtClean="0"/>
              <a:pPr>
                <a:defRPr/>
              </a:pPr>
              <a:t>30</a:t>
            </a:fld>
            <a:endParaRPr lang="de-CH"/>
          </a:p>
        </p:txBody>
      </p:sp>
      <p:sp>
        <p:nvSpPr>
          <p:cNvPr id="10" name="Textfeld 9"/>
          <p:cNvSpPr txBox="1"/>
          <p:nvPr/>
        </p:nvSpPr>
        <p:spPr>
          <a:xfrm>
            <a:off x="1596161" y="1602000"/>
            <a:ext cx="7560000" cy="5256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de-DE" sz="2800" dirty="0" smtClean="0">
              <a:latin typeface="Calibri" panose="020F050202020403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de-DE" sz="2800" dirty="0">
              <a:latin typeface="Calibri" panose="020F050202020403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de-DE" sz="2800" dirty="0" smtClean="0">
              <a:latin typeface="Calibri" panose="020F050202020403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de-DE" sz="2800" dirty="0">
              <a:latin typeface="Calibri" panose="020F050202020403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de-DE" sz="2800" dirty="0" smtClean="0">
              <a:latin typeface="Calibri" panose="020F0502020204030204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dirty="0" err="1" smtClean="0">
                <a:latin typeface="Calibri" panose="020F0502020204030204" pitchFamily="34" charset="0"/>
              </a:rPr>
              <a:t>Visit</a:t>
            </a:r>
            <a:r>
              <a:rPr lang="de-DE" sz="2800" dirty="0" smtClean="0">
                <a:latin typeface="Calibri" panose="020F0502020204030204" pitchFamily="34" charset="0"/>
              </a:rPr>
              <a:t> </a:t>
            </a:r>
            <a:r>
              <a:rPr lang="de-DE" sz="2800" dirty="0" smtClean="0">
                <a:latin typeface="Calibri" panose="020F0502020204030204" pitchFamily="34" charset="0"/>
              </a:rPr>
              <a:t>IUMI in Hong Kong </a:t>
            </a:r>
            <a:r>
              <a:rPr lang="de-DE" sz="2800" dirty="0" err="1" smtClean="0">
                <a:latin typeface="Calibri" panose="020F0502020204030204" pitchFamily="34" charset="0"/>
              </a:rPr>
              <a:t>next</a:t>
            </a:r>
            <a:r>
              <a:rPr lang="de-DE" sz="2800" dirty="0" smtClean="0">
                <a:latin typeface="Calibri" panose="020F0502020204030204" pitchFamily="34" charset="0"/>
              </a:rPr>
              <a:t> </a:t>
            </a:r>
            <a:r>
              <a:rPr lang="de-DE" sz="2800" dirty="0" err="1" smtClean="0">
                <a:latin typeface="Calibri" panose="020F0502020204030204" pitchFamily="34" charset="0"/>
              </a:rPr>
              <a:t>year</a:t>
            </a:r>
            <a:endParaRPr lang="de-DE" sz="2800" dirty="0" smtClean="0">
              <a:latin typeface="Calibri" panose="020F0502020204030204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dirty="0" smtClean="0">
                <a:latin typeface="Calibri" panose="020F0502020204030204" pitchFamily="34" charset="0"/>
              </a:rPr>
              <a:t>www.iumi2014hk.com</a:t>
            </a:r>
            <a:endParaRPr lang="de-DE" sz="2800" dirty="0">
              <a:latin typeface="Calibri" panose="020F0502020204030204" pitchFamily="34" charset="0"/>
            </a:endParaRPr>
          </a:p>
        </p:txBody>
      </p:sp>
      <p:pic>
        <p:nvPicPr>
          <p:cNvPr id="8" name="Inhaltsplatzhalter 7" descr="http://www.iumi2014hk.com/image/content1-0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993" y="1700808"/>
            <a:ext cx="7322592" cy="2509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IMCC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165304"/>
            <a:ext cx="1619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84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sz="4000" b="1" dirty="0" err="1" smtClean="0">
                <a:latin typeface="Calibri" panose="020F0502020204030204" pitchFamily="34" charset="0"/>
              </a:rPr>
              <a:t>That‘s</a:t>
            </a:r>
            <a:r>
              <a:rPr lang="de-DE" sz="4000" b="1" dirty="0" smtClean="0">
                <a:latin typeface="Calibri" panose="020F0502020204030204" pitchFamily="34" charset="0"/>
              </a:rPr>
              <a:t> </a:t>
            </a:r>
            <a:r>
              <a:rPr lang="de-DE" sz="4000" b="1" dirty="0" err="1" smtClean="0">
                <a:latin typeface="Calibri" panose="020F0502020204030204" pitchFamily="34" charset="0"/>
              </a:rPr>
              <a:t>it</a:t>
            </a:r>
            <a:endParaRPr lang="de-DE" sz="4000" b="1" dirty="0">
              <a:latin typeface="Calibri" panose="020F05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sz="2800" dirty="0" smtClean="0"/>
          </a:p>
          <a:p>
            <a:pPr marL="0" indent="0">
              <a:buNone/>
            </a:pPr>
            <a:endParaRPr lang="de-DE" sz="24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sz="2400" dirty="0" smtClean="0">
                <a:latin typeface="Calibri" panose="020F0502020204030204" pitchFamily="34" charset="0"/>
              </a:rPr>
              <a:t>Lars </a:t>
            </a:r>
            <a:r>
              <a:rPr lang="de-DE" sz="2400" dirty="0" smtClean="0">
                <a:latin typeface="Calibri" panose="020F0502020204030204" pitchFamily="34" charset="0"/>
              </a:rPr>
              <a:t>Lange</a:t>
            </a:r>
          </a:p>
          <a:p>
            <a:pPr marL="0" indent="0">
              <a:buNone/>
            </a:pPr>
            <a:r>
              <a:rPr lang="de-DE" sz="2400" dirty="0" smtClean="0">
                <a:latin typeface="Calibri" panose="020F0502020204030204" pitchFamily="34" charset="0"/>
              </a:rPr>
              <a:t>Große Elbstraße 36</a:t>
            </a:r>
          </a:p>
          <a:p>
            <a:pPr marL="0" indent="0">
              <a:buNone/>
            </a:pPr>
            <a:r>
              <a:rPr lang="de-DE" sz="2400" dirty="0" smtClean="0">
                <a:latin typeface="Calibri" panose="020F0502020204030204" pitchFamily="34" charset="0"/>
              </a:rPr>
              <a:t>22767 Hamburg</a:t>
            </a:r>
          </a:p>
          <a:p>
            <a:pPr marL="0" indent="0">
              <a:buNone/>
            </a:pPr>
            <a:r>
              <a:rPr lang="de-DE" sz="2400" dirty="0" smtClean="0">
                <a:latin typeface="Calibri" panose="020F0502020204030204" pitchFamily="34" charset="0"/>
              </a:rPr>
              <a:t>Germany</a:t>
            </a:r>
          </a:p>
          <a:p>
            <a:pPr marL="0" indent="0">
              <a:buNone/>
            </a:pPr>
            <a:r>
              <a:rPr lang="de-DE" sz="2400" dirty="0" smtClean="0">
                <a:latin typeface="Calibri" panose="020F0502020204030204" pitchFamily="34" charset="0"/>
              </a:rPr>
              <a:t>+49 – 40 200 747 – 0</a:t>
            </a:r>
          </a:p>
          <a:p>
            <a:pPr marL="0" indent="0">
              <a:buNone/>
            </a:pPr>
            <a:r>
              <a:rPr lang="de-DE" sz="2400" dirty="0" smtClean="0">
                <a:latin typeface="Calibri" panose="020F0502020204030204" pitchFamily="34" charset="0"/>
                <a:hlinkClick r:id="rId2"/>
              </a:rPr>
              <a:t>lars.lange@iumi.com</a:t>
            </a:r>
            <a:endParaRPr lang="de-DE" sz="2400" dirty="0">
              <a:latin typeface="Calibri" panose="020F050202020403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 dirty="0"/>
              <a:t>Lars Lange/ </a:t>
            </a:r>
            <a:r>
              <a:rPr lang="de-CH" spc="-100" dirty="0"/>
              <a:t>Dublin 25/09/2013</a:t>
            </a:r>
          </a:p>
          <a:p>
            <a:pPr>
              <a:defRPr/>
            </a:pPr>
            <a:endParaRPr lang="de-CH" spc="-1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Page </a:t>
            </a:r>
            <a:fld id="{D681B7A2-85A6-4FB4-BE91-795297E93E47}" type="slidenum">
              <a:rPr lang="de-CH" smtClean="0"/>
              <a:pPr>
                <a:defRPr/>
              </a:pPr>
              <a:t>31</a:t>
            </a:fld>
            <a:endParaRPr lang="de-CH"/>
          </a:p>
        </p:txBody>
      </p:sp>
      <p:pic>
        <p:nvPicPr>
          <p:cNvPr id="7" name="Picture 2" descr="IMCC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165304"/>
            <a:ext cx="1619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45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>
          <a:xfrm>
            <a:off x="1785938" y="285750"/>
            <a:ext cx="6829425" cy="1143000"/>
          </a:xfrm>
        </p:spPr>
        <p:txBody>
          <a:bodyPr/>
          <a:lstStyle/>
          <a:p>
            <a:pPr algn="l" eaLnBrk="1" hangingPunct="1"/>
            <a:r>
              <a:rPr lang="en-US" sz="4000" b="1" dirty="0" smtClean="0">
                <a:latin typeface="Calibri" panose="020F0502020204030204" pitchFamily="34" charset="0"/>
              </a:rPr>
              <a:t>Agenda</a:t>
            </a:r>
            <a:endParaRPr lang="de-CH" sz="4000" dirty="0" smtClean="0">
              <a:latin typeface="Calibri" panose="020F0502020204030204" pitchFamily="34" charset="0"/>
            </a:endParaRPr>
          </a:p>
        </p:txBody>
      </p:sp>
      <p:sp>
        <p:nvSpPr>
          <p:cNvPr id="4099" name="Datumsplatzhalter 6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CH" smtClean="0"/>
          </a:p>
        </p:txBody>
      </p:sp>
      <p:sp>
        <p:nvSpPr>
          <p:cNvPr id="4101" name="Fußzeilenplatzhalter 8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dirty="0"/>
              <a:t>Lars Lange/ </a:t>
            </a:r>
            <a:r>
              <a:rPr lang="de-CH" spc="-100" dirty="0" smtClean="0"/>
              <a:t>Dublin 25/09/2013</a:t>
            </a:r>
            <a:endParaRPr lang="de-CH" spc="-100" dirty="0"/>
          </a:p>
          <a:p>
            <a:pPr eaLnBrk="1" hangingPunct="1"/>
            <a:endParaRPr lang="de-CH" dirty="0" smtClean="0"/>
          </a:p>
        </p:txBody>
      </p:sp>
      <p:sp>
        <p:nvSpPr>
          <p:cNvPr id="4102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What is IUMI?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b="1" dirty="0">
                <a:latin typeface="Calibri" panose="020F0502020204030204" pitchFamily="34" charset="0"/>
              </a:rPr>
              <a:t>“IUMI 2015”</a:t>
            </a:r>
          </a:p>
          <a:p>
            <a:pPr marL="45720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IUMI 2015: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Lobbying</a:t>
            </a:r>
            <a:endParaRPr lang="en-US" sz="2800" dirty="0" smtClean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  <a:p>
            <a:pPr marL="45720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Political Forum</a:t>
            </a:r>
          </a:p>
          <a:p>
            <a:pPr marL="45720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IUMI 2015: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Information</a:t>
            </a:r>
            <a:endParaRPr lang="en-US" sz="2800" dirty="0" smtClean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  <a:p>
            <a:pPr marL="45720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IUMI London Conference 2013</a:t>
            </a:r>
          </a:p>
        </p:txBody>
      </p:sp>
      <p:pic>
        <p:nvPicPr>
          <p:cNvPr id="7" name="Picture 2" descr="IMCC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165304"/>
            <a:ext cx="1619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CH" dirty="0" smtClean="0"/>
              <a:t>Page </a:t>
            </a:r>
            <a:fld id="{D681B7A2-85A6-4FB4-BE91-795297E93E47}" type="slidenum">
              <a:rPr lang="de-CH" smtClean="0"/>
              <a:pPr>
                <a:defRPr/>
              </a:pPr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6125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>
          <a:xfrm>
            <a:off x="1785938" y="285750"/>
            <a:ext cx="6829425" cy="1143000"/>
          </a:xfrm>
        </p:spPr>
        <p:txBody>
          <a:bodyPr/>
          <a:lstStyle/>
          <a:p>
            <a:pPr algn="l" eaLnBrk="1" hangingPunct="1"/>
            <a:r>
              <a:rPr lang="en-US" sz="4000" b="1" dirty="0" smtClean="0">
                <a:latin typeface="Calibri" panose="020F0502020204030204" pitchFamily="34" charset="0"/>
              </a:rPr>
              <a:t>2. “IUMI 2015”</a:t>
            </a:r>
            <a:endParaRPr lang="de-CH" sz="4000" dirty="0" smtClean="0">
              <a:latin typeface="Calibri" panose="020F0502020204030204" pitchFamily="34" charset="0"/>
            </a:endParaRPr>
          </a:p>
        </p:txBody>
      </p:sp>
      <p:sp>
        <p:nvSpPr>
          <p:cNvPr id="4099" name="Datumsplatzhalter 6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CH" smtClean="0"/>
          </a:p>
        </p:txBody>
      </p:sp>
      <p:sp>
        <p:nvSpPr>
          <p:cNvPr id="4101" name="Fußzeilenplatzhalter 8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dirty="0"/>
              <a:t>Lars Lange/ </a:t>
            </a:r>
            <a:r>
              <a:rPr lang="de-CH" spc="-100" dirty="0"/>
              <a:t>Dublin 25/09/2013</a:t>
            </a:r>
          </a:p>
        </p:txBody>
      </p:sp>
      <p:sp>
        <p:nvSpPr>
          <p:cNvPr id="4102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>
              <a:spcAft>
                <a:spcPts val="1200"/>
              </a:spcAft>
            </a:pPr>
            <a:r>
              <a:rPr lang="en-US" sz="2800" dirty="0" smtClean="0">
                <a:latin typeface="Calibri" panose="020F0502020204030204" pitchFamily="34" charset="0"/>
              </a:rPr>
              <a:t>IUMI 2015: “more political and more visible” </a:t>
            </a:r>
          </a:p>
          <a:p>
            <a:pPr marL="285750">
              <a:spcBef>
                <a:spcPts val="600"/>
              </a:spcBef>
              <a:spcAft>
                <a:spcPts val="0"/>
              </a:spcAft>
            </a:pPr>
            <a:r>
              <a:rPr lang="en-US" sz="2800" dirty="0" smtClean="0">
                <a:latin typeface="Calibri" panose="020F0502020204030204" pitchFamily="34" charset="0"/>
              </a:rPr>
              <a:t>Moving head </a:t>
            </a:r>
            <a:r>
              <a:rPr lang="en-US" sz="2800" dirty="0">
                <a:latin typeface="Calibri" panose="020F0502020204030204" pitchFamily="34" charset="0"/>
              </a:rPr>
              <a:t>office </a:t>
            </a:r>
            <a:r>
              <a:rPr lang="en-US" sz="2800" dirty="0" smtClean="0">
                <a:latin typeface="Calibri" panose="020F0502020204030204" pitchFamily="34" charset="0"/>
              </a:rPr>
              <a:t>to Hamburg, full time SG, more workforce in the office</a:t>
            </a:r>
          </a:p>
          <a:p>
            <a:pPr marL="685800" lvl="1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Calibri" panose="020F0502020204030204" pitchFamily="34" charset="0"/>
              </a:rPr>
              <a:t>development of capacities</a:t>
            </a:r>
          </a:p>
          <a:p>
            <a:pPr marL="685800" lvl="1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Calibri" panose="020F0502020204030204" pitchFamily="34" charset="0"/>
              </a:rPr>
              <a:t>Increased involvement of member associations</a:t>
            </a:r>
          </a:p>
          <a:p>
            <a:pPr marL="685800" lvl="1"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>
                <a:latin typeface="Calibri" panose="020F0502020204030204" pitchFamily="34" charset="0"/>
              </a:rPr>
              <a:t>Increased cooperation with other associations</a:t>
            </a:r>
          </a:p>
          <a:p>
            <a:pPr marL="285750" lvl="1" indent="-342900">
              <a:spcAft>
                <a:spcPts val="1200"/>
              </a:spcAft>
              <a:buClr>
                <a:srgbClr val="26734D"/>
              </a:buClr>
            </a:pPr>
            <a:r>
              <a:rPr lang="en-US" sz="2800" spc="-100" dirty="0" smtClean="0">
                <a:latin typeface="Calibri" panose="020F0502020204030204" pitchFamily="34" charset="0"/>
              </a:rPr>
              <a:t>More lobbying </a:t>
            </a:r>
            <a:r>
              <a:rPr lang="en-US" sz="2800" spc="-100" dirty="0" smtClean="0">
                <a:latin typeface="Calibri" panose="020F0502020204030204" pitchFamily="34" charset="0"/>
              </a:rPr>
              <a:t>at IMO, at </a:t>
            </a:r>
            <a:r>
              <a:rPr lang="de-DE" spc="-100" dirty="0" err="1">
                <a:latin typeface="Calibri" panose="020F0502020204030204" pitchFamily="34" charset="0"/>
              </a:rPr>
              <a:t>l</a:t>
            </a:r>
            <a:r>
              <a:rPr lang="de-DE" sz="2800" spc="-100" dirty="0" err="1" smtClean="0">
                <a:latin typeface="Calibri" panose="020F0502020204030204" pitchFamily="34" charset="0"/>
              </a:rPr>
              <a:t>ocal</a:t>
            </a:r>
            <a:r>
              <a:rPr lang="de-DE" sz="2800" spc="-100" dirty="0" smtClean="0">
                <a:latin typeface="Calibri" panose="020F0502020204030204" pitchFamily="34" charset="0"/>
              </a:rPr>
              <a:t> </a:t>
            </a:r>
            <a:r>
              <a:rPr lang="de-DE" spc="-100" dirty="0" err="1">
                <a:latin typeface="Calibri" panose="020F0502020204030204" pitchFamily="34" charset="0"/>
              </a:rPr>
              <a:t>a</a:t>
            </a:r>
            <a:r>
              <a:rPr lang="de-DE" sz="2800" spc="-100" dirty="0" err="1" smtClean="0">
                <a:latin typeface="Calibri" panose="020F0502020204030204" pitchFamily="34" charset="0"/>
              </a:rPr>
              <a:t>uthorities</a:t>
            </a:r>
            <a:r>
              <a:rPr lang="de-DE" sz="2800" spc="-100" dirty="0" smtClean="0">
                <a:latin typeface="Calibri" panose="020F0502020204030204" pitchFamily="34" charset="0"/>
              </a:rPr>
              <a:t> </a:t>
            </a:r>
            <a:r>
              <a:rPr lang="de-DE" sz="2800" spc="-100" dirty="0" err="1" smtClean="0">
                <a:latin typeface="Calibri" panose="020F0502020204030204" pitchFamily="34" charset="0"/>
              </a:rPr>
              <a:t>like</a:t>
            </a:r>
            <a:r>
              <a:rPr lang="de-DE" sz="2800" spc="-100" dirty="0" smtClean="0">
                <a:latin typeface="Calibri" panose="020F0502020204030204" pitchFamily="34" charset="0"/>
              </a:rPr>
              <a:t> </a:t>
            </a:r>
            <a:r>
              <a:rPr lang="en-US" sz="2800" spc="-100" dirty="0" smtClean="0">
                <a:latin typeface="Calibri" panose="020F0502020204030204" pitchFamily="34" charset="0"/>
              </a:rPr>
              <a:t>EU and other </a:t>
            </a:r>
            <a:r>
              <a:rPr lang="en-US" sz="2800" spc="-100" dirty="0" smtClean="0">
                <a:latin typeface="Calibri" panose="020F0502020204030204" pitchFamily="34" charset="0"/>
              </a:rPr>
              <a:t>s</a:t>
            </a:r>
            <a:r>
              <a:rPr lang="de-DE" spc="-100" dirty="0" err="1" smtClean="0">
                <a:latin typeface="Calibri" panose="020F0502020204030204" pitchFamily="34" charset="0"/>
              </a:rPr>
              <a:t>takeholders</a:t>
            </a:r>
            <a:r>
              <a:rPr lang="de-DE" spc="-100" dirty="0" smtClean="0">
                <a:latin typeface="Calibri" panose="020F0502020204030204" pitchFamily="34" charset="0"/>
              </a:rPr>
              <a:t> </a:t>
            </a:r>
            <a:r>
              <a:rPr lang="de-DE" spc="-100" dirty="0" smtClean="0">
                <a:latin typeface="Calibri" panose="020F0502020204030204" pitchFamily="34" charset="0"/>
              </a:rPr>
              <a:t>in </a:t>
            </a:r>
            <a:r>
              <a:rPr lang="de-DE" spc="-100" dirty="0" smtClean="0">
                <a:latin typeface="Calibri" panose="020F0502020204030204" pitchFamily="34" charset="0"/>
              </a:rPr>
              <a:t>maritime </a:t>
            </a:r>
            <a:r>
              <a:rPr lang="de-DE" spc="-100" dirty="0" err="1" smtClean="0">
                <a:latin typeface="Calibri" panose="020F0502020204030204" pitchFamily="34" charset="0"/>
              </a:rPr>
              <a:t>business</a:t>
            </a:r>
            <a:endParaRPr lang="de-DE" spc="-100" dirty="0" smtClean="0">
              <a:latin typeface="Calibri" panose="020F0502020204030204" pitchFamily="34" charset="0"/>
            </a:endParaRPr>
          </a:p>
          <a:p>
            <a:pPr marL="285750" lvl="1" indent="-342900">
              <a:spcAft>
                <a:spcPts val="1200"/>
              </a:spcAft>
              <a:buClr>
                <a:srgbClr val="26734D"/>
              </a:buClr>
            </a:pPr>
            <a:r>
              <a:rPr lang="de-DE" sz="2800" dirty="0" smtClean="0">
                <a:latin typeface="Calibri" panose="020F0502020204030204" pitchFamily="34" charset="0"/>
              </a:rPr>
              <a:t>More </a:t>
            </a:r>
            <a:r>
              <a:rPr lang="de-DE" sz="2800" dirty="0" smtClean="0">
                <a:latin typeface="Calibri" panose="020F0502020204030204" pitchFamily="34" charset="0"/>
              </a:rPr>
              <a:t>Information </a:t>
            </a:r>
            <a:r>
              <a:rPr lang="de-DE" sz="2800" dirty="0" err="1" smtClean="0">
                <a:latin typeface="Calibri" panose="020F0502020204030204" pitchFamily="34" charset="0"/>
              </a:rPr>
              <a:t>to</a:t>
            </a:r>
            <a:r>
              <a:rPr lang="de-DE" sz="2800" dirty="0" smtClean="0">
                <a:latin typeface="Calibri" panose="020F0502020204030204" pitchFamily="34" charset="0"/>
              </a:rPr>
              <a:t> </a:t>
            </a:r>
            <a:r>
              <a:rPr lang="de-DE" sz="2800" dirty="0" err="1" smtClean="0">
                <a:latin typeface="Calibri" panose="020F0502020204030204" pitchFamily="34" charset="0"/>
              </a:rPr>
              <a:t>membership</a:t>
            </a:r>
            <a:r>
              <a:rPr lang="de-DE" sz="2800" dirty="0" smtClean="0">
                <a:latin typeface="Calibri" panose="020F0502020204030204" pitchFamily="34" charset="0"/>
              </a:rPr>
              <a:t> </a:t>
            </a:r>
            <a:r>
              <a:rPr lang="de-DE" sz="2800" dirty="0" err="1" smtClean="0">
                <a:latin typeface="Calibri" panose="020F0502020204030204" pitchFamily="34" charset="0"/>
              </a:rPr>
              <a:t>and</a:t>
            </a:r>
            <a:r>
              <a:rPr lang="de-DE" sz="2800" dirty="0" smtClean="0">
                <a:latin typeface="Calibri" panose="020F0502020204030204" pitchFamily="34" charset="0"/>
              </a:rPr>
              <a:t> </a:t>
            </a:r>
            <a:r>
              <a:rPr lang="de-DE" sz="2800" dirty="0" err="1" smtClean="0">
                <a:latin typeface="Calibri" panose="020F0502020204030204" pitchFamily="34" charset="0"/>
              </a:rPr>
              <a:t>third</a:t>
            </a:r>
            <a:r>
              <a:rPr lang="de-DE" sz="2800" dirty="0" smtClean="0">
                <a:latin typeface="Calibri" panose="020F0502020204030204" pitchFamily="34" charset="0"/>
              </a:rPr>
              <a:t> </a:t>
            </a:r>
            <a:r>
              <a:rPr lang="de-DE" sz="2800" dirty="0" err="1" smtClean="0">
                <a:latin typeface="Calibri" panose="020F0502020204030204" pitchFamily="34" charset="0"/>
              </a:rPr>
              <a:t>parties</a:t>
            </a:r>
            <a:endParaRPr lang="en-US" sz="2800" dirty="0" smtClean="0">
              <a:latin typeface="Calibri" panose="020F0502020204030204" pitchFamily="34" charset="0"/>
            </a:endParaRPr>
          </a:p>
          <a:p>
            <a:pPr marL="285750"/>
            <a:endParaRPr lang="en-US" sz="2800" dirty="0" smtClean="0">
              <a:latin typeface="Calibri" panose="020F0502020204030204" pitchFamily="34" charset="0"/>
            </a:endParaRPr>
          </a:p>
          <a:p>
            <a:pPr marL="285750"/>
            <a:endParaRPr lang="en-US" sz="2800" dirty="0" smtClean="0">
              <a:latin typeface="Calibri" panose="020F0502020204030204" pitchFamily="34" charset="0"/>
            </a:endParaRPr>
          </a:p>
        </p:txBody>
      </p:sp>
      <p:pic>
        <p:nvPicPr>
          <p:cNvPr id="7" name="Picture 2" descr="IMCC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165304"/>
            <a:ext cx="1619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CH" dirty="0" smtClean="0"/>
              <a:t>Page </a:t>
            </a:r>
            <a:fld id="{D681B7A2-85A6-4FB4-BE91-795297E93E47}" type="slidenum">
              <a:rPr lang="de-CH" smtClean="0"/>
              <a:pPr>
                <a:defRPr/>
              </a:pPr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6328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>
          <a:xfrm>
            <a:off x="1785938" y="285750"/>
            <a:ext cx="6829425" cy="1143000"/>
          </a:xfrm>
        </p:spPr>
        <p:txBody>
          <a:bodyPr/>
          <a:lstStyle/>
          <a:p>
            <a:pPr algn="l" eaLnBrk="1" hangingPunct="1"/>
            <a:r>
              <a:rPr lang="en-US" sz="4000" b="1" dirty="0" smtClean="0">
                <a:latin typeface="Calibri" panose="020F0502020204030204" pitchFamily="34" charset="0"/>
              </a:rPr>
              <a:t>Agenda</a:t>
            </a:r>
            <a:endParaRPr lang="de-CH" sz="4000" dirty="0" smtClean="0">
              <a:latin typeface="Calibri" panose="020F0502020204030204" pitchFamily="34" charset="0"/>
            </a:endParaRPr>
          </a:p>
        </p:txBody>
      </p:sp>
      <p:sp>
        <p:nvSpPr>
          <p:cNvPr id="4099" name="Datumsplatzhalter 6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CH" smtClean="0"/>
          </a:p>
        </p:txBody>
      </p:sp>
      <p:sp>
        <p:nvSpPr>
          <p:cNvPr id="4101" name="Fußzeilenplatzhalter 8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dirty="0"/>
              <a:t>Lars Lange/ </a:t>
            </a:r>
            <a:r>
              <a:rPr lang="de-CH" spc="-100" dirty="0" smtClean="0"/>
              <a:t>Dublin 25/09/2013</a:t>
            </a:r>
            <a:endParaRPr lang="de-CH" spc="-100" dirty="0"/>
          </a:p>
          <a:p>
            <a:pPr eaLnBrk="1" hangingPunct="1"/>
            <a:endParaRPr lang="de-CH" dirty="0" smtClean="0"/>
          </a:p>
        </p:txBody>
      </p:sp>
      <p:sp>
        <p:nvSpPr>
          <p:cNvPr id="4102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What is IUMI?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“IUMI 2015”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b="1" dirty="0">
                <a:latin typeface="Calibri" panose="020F0502020204030204" pitchFamily="34" charset="0"/>
              </a:rPr>
              <a:t>IUMI 2015: </a:t>
            </a:r>
            <a:r>
              <a:rPr lang="en-US" sz="2800" b="1" dirty="0" smtClean="0">
                <a:latin typeface="Calibri" panose="020F0502020204030204" pitchFamily="34" charset="0"/>
              </a:rPr>
              <a:t>Lobbying</a:t>
            </a:r>
            <a:endParaRPr lang="en-US" sz="2800" b="1" dirty="0">
              <a:latin typeface="Calibri" panose="020F0502020204030204" pitchFamily="34" charset="0"/>
            </a:endParaRPr>
          </a:p>
          <a:p>
            <a:pPr marL="45720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Political Forum</a:t>
            </a:r>
          </a:p>
          <a:p>
            <a:pPr marL="45720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IUMI 2015: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Information</a:t>
            </a:r>
            <a:endParaRPr lang="en-US" sz="2800" dirty="0" smtClean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  <a:p>
            <a:pPr marL="45720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IUMI London Conference 2013</a:t>
            </a:r>
          </a:p>
        </p:txBody>
      </p:sp>
      <p:pic>
        <p:nvPicPr>
          <p:cNvPr id="7" name="Picture 2" descr="IMCC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165304"/>
            <a:ext cx="1619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CH" dirty="0" smtClean="0"/>
              <a:t>Page </a:t>
            </a:r>
            <a:fld id="{D681B7A2-85A6-4FB4-BE91-795297E93E47}" type="slidenum">
              <a:rPr lang="de-CH" smtClean="0"/>
              <a:pPr>
                <a:defRPr/>
              </a:pPr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3492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sz="4000" b="1" dirty="0" smtClean="0">
                <a:latin typeface="Calibri" panose="020F0502020204030204" pitchFamily="34" charset="0"/>
              </a:rPr>
              <a:t>3. IUMI 2015: More Lobbying</a:t>
            </a:r>
            <a:endParaRPr lang="de-DE" sz="4000" b="1" dirty="0">
              <a:latin typeface="Calibri" panose="020F05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de-DE" sz="2800" b="1" dirty="0" smtClean="0">
                <a:latin typeface="Calibri" panose="020F0502020204030204" pitchFamily="34" charset="0"/>
              </a:rPr>
              <a:t>MSC Flaminia</a:t>
            </a:r>
          </a:p>
          <a:p>
            <a:pPr>
              <a:spcBef>
                <a:spcPts val="0"/>
              </a:spcBef>
            </a:pPr>
            <a:endParaRPr lang="de-DE" dirty="0"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endParaRPr lang="de-DE" dirty="0" smtClean="0"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endParaRPr lang="de-DE" dirty="0" smtClean="0"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endParaRPr lang="de-DE" dirty="0">
              <a:latin typeface="Calibri" panose="020F0502020204030204" pitchFamily="34" charset="0"/>
            </a:endParaRPr>
          </a:p>
          <a:p>
            <a:endParaRPr lang="de-DE" sz="2400" dirty="0" smtClean="0">
              <a:latin typeface="Calibri" panose="020F0502020204030204" pitchFamily="34" charset="0"/>
            </a:endParaRPr>
          </a:p>
          <a:p>
            <a:r>
              <a:rPr lang="de-DE" sz="2800" dirty="0" err="1" smtClean="0">
                <a:latin typeface="Calibri" panose="020F0502020204030204" pitchFamily="34" charset="0"/>
              </a:rPr>
              <a:t>Fire</a:t>
            </a:r>
            <a:r>
              <a:rPr lang="de-DE" sz="2800" dirty="0" smtClean="0">
                <a:latin typeface="Calibri" panose="020F0502020204030204" pitchFamily="34" charset="0"/>
              </a:rPr>
              <a:t> </a:t>
            </a:r>
            <a:r>
              <a:rPr lang="de-DE" sz="2800" dirty="0" err="1" smtClean="0">
                <a:latin typeface="Calibri" panose="020F0502020204030204" pitchFamily="34" charset="0"/>
              </a:rPr>
              <a:t>Fighting</a:t>
            </a:r>
            <a:r>
              <a:rPr lang="de-DE" sz="2800" dirty="0" smtClean="0">
                <a:latin typeface="Calibri" panose="020F0502020204030204" pitchFamily="34" charset="0"/>
              </a:rPr>
              <a:t> on Container </a:t>
            </a:r>
            <a:r>
              <a:rPr lang="de-DE" sz="2800" dirty="0" err="1">
                <a:latin typeface="Calibri" panose="020F0502020204030204" pitchFamily="34" charset="0"/>
              </a:rPr>
              <a:t>V</a:t>
            </a:r>
            <a:r>
              <a:rPr lang="de-DE" sz="2800" dirty="0" err="1" smtClean="0">
                <a:latin typeface="Calibri" panose="020F0502020204030204" pitchFamily="34" charset="0"/>
              </a:rPr>
              <a:t>essels</a:t>
            </a:r>
            <a:endParaRPr lang="de-DE" sz="2800" dirty="0" smtClean="0">
              <a:latin typeface="Calibri" panose="020F0502020204030204" pitchFamily="34" charset="0"/>
            </a:endParaRPr>
          </a:p>
          <a:p>
            <a:r>
              <a:rPr lang="de-DE" sz="2800" dirty="0" smtClean="0">
                <a:latin typeface="Calibri" panose="020F0502020204030204" pitchFamily="34" charset="0"/>
              </a:rPr>
              <a:t>Ports of </a:t>
            </a:r>
            <a:r>
              <a:rPr lang="de-DE" sz="2800" dirty="0" err="1" smtClean="0">
                <a:latin typeface="Calibri" panose="020F0502020204030204" pitchFamily="34" charset="0"/>
              </a:rPr>
              <a:t>Refuge</a:t>
            </a:r>
            <a:endParaRPr lang="de-DE" sz="2800" dirty="0" smtClean="0">
              <a:latin typeface="Calibri" panose="020F0502020204030204" pitchFamily="34" charset="0"/>
            </a:endParaRPr>
          </a:p>
          <a:p>
            <a:r>
              <a:rPr lang="de-DE" sz="2800" dirty="0" err="1" smtClean="0">
                <a:latin typeface="Calibri" panose="020F0502020204030204" pitchFamily="34" charset="0"/>
              </a:rPr>
              <a:t>Misdeclaration</a:t>
            </a:r>
            <a:r>
              <a:rPr lang="de-DE" sz="2800" dirty="0" smtClean="0">
                <a:latin typeface="Calibri" panose="020F0502020204030204" pitchFamily="34" charset="0"/>
              </a:rPr>
              <a:t> of Content of Containers</a:t>
            </a:r>
          </a:p>
          <a:p>
            <a:r>
              <a:rPr lang="en-US" sz="2800" dirty="0">
                <a:latin typeface="Calibri" panose="020F0502020204030204" pitchFamily="34" charset="0"/>
              </a:rPr>
              <a:t>General Average cost and time</a:t>
            </a:r>
            <a:endParaRPr lang="de-DE" sz="2800" dirty="0">
              <a:latin typeface="Calibri" panose="020F050202020403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 dirty="0"/>
              <a:t>Lars Lange/ </a:t>
            </a:r>
            <a:r>
              <a:rPr lang="de-CH" spc="-100" dirty="0"/>
              <a:t>Dublin 25/09/2013</a:t>
            </a:r>
          </a:p>
          <a:p>
            <a:pPr>
              <a:defRPr/>
            </a:pPr>
            <a:endParaRPr lang="de-CH" spc="-1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CH" dirty="0" smtClean="0"/>
              <a:t>Page </a:t>
            </a:r>
            <a:fld id="{D681B7A2-85A6-4FB4-BE91-795297E93E47}" type="slidenum">
              <a:rPr lang="de-CH" smtClean="0"/>
              <a:pPr>
                <a:defRPr/>
              </a:pPr>
              <a:t>7</a:t>
            </a:fld>
            <a:endParaRPr lang="de-CH" dirty="0"/>
          </a:p>
        </p:txBody>
      </p:sp>
      <p:pic>
        <p:nvPicPr>
          <p:cNvPr id="7" name="Picture 2" descr="IMCC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165304"/>
            <a:ext cx="1619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700807"/>
            <a:ext cx="5028172" cy="268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ild 1" descr="http://www.reederei-nsb.de/media/6fd2e1e96ecc544/80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0888"/>
            <a:ext cx="3816424" cy="18477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701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sz="4000" b="1" smtClean="0">
                <a:latin typeface="Calibri" panose="020F0502020204030204" pitchFamily="34" charset="0"/>
              </a:rPr>
              <a:t>3. IUMI 2015: More Lobbying</a:t>
            </a:r>
            <a:endParaRPr lang="de-DE" sz="4000" b="1" dirty="0">
              <a:latin typeface="Calibri" panose="020F05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800" b="1" smtClean="0">
                <a:latin typeface="Calibri" panose="020F0502020204030204" pitchFamily="34" charset="0"/>
              </a:rPr>
              <a:t>MOL Comfort</a:t>
            </a:r>
            <a:endParaRPr lang="de-DE" sz="2800" b="1" dirty="0" smtClean="0">
              <a:latin typeface="Calibri" panose="020F050202020403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Lars Lange/ </a:t>
            </a:r>
            <a:r>
              <a:rPr lang="de-CH" spc="-100" smtClean="0"/>
              <a:t>Dublin 25/09/2013</a:t>
            </a:r>
          </a:p>
          <a:p>
            <a:pPr>
              <a:defRPr/>
            </a:pPr>
            <a:endParaRPr lang="de-CH" spc="-1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Page </a:t>
            </a:r>
            <a:fld id="{D681B7A2-85A6-4FB4-BE91-795297E93E47}" type="slidenum">
              <a:rPr lang="de-CH" smtClean="0"/>
              <a:pPr>
                <a:defRPr/>
              </a:pPr>
              <a:t>8</a:t>
            </a:fld>
            <a:endParaRPr lang="de-CH"/>
          </a:p>
        </p:txBody>
      </p:sp>
      <p:pic>
        <p:nvPicPr>
          <p:cNvPr id="7" name="Picture 2" descr="IMCC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165304"/>
            <a:ext cx="1619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32856"/>
            <a:ext cx="4536504" cy="2411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384" y="3338535"/>
            <a:ext cx="2732178" cy="16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1619672" y="4586714"/>
            <a:ext cx="737989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800" spc="-100" dirty="0" err="1" smtClean="0">
                <a:latin typeface="Calibri" panose="020F0502020204030204" pitchFamily="34" charset="0"/>
              </a:rPr>
              <a:t>Declaration</a:t>
            </a:r>
            <a:r>
              <a:rPr lang="de-DE" sz="2800" spc="-100" dirty="0" smtClean="0">
                <a:latin typeface="Calibri" panose="020F0502020204030204" pitchFamily="34" charset="0"/>
              </a:rPr>
              <a:t> of </a:t>
            </a:r>
            <a:r>
              <a:rPr lang="de-DE" sz="2800" spc="-100" dirty="0" err="1" smtClean="0">
                <a:latin typeface="Calibri" panose="020F0502020204030204" pitchFamily="34" charset="0"/>
              </a:rPr>
              <a:t>Weights</a:t>
            </a:r>
            <a:r>
              <a:rPr lang="de-DE" sz="2800" spc="-100" dirty="0" smtClean="0">
                <a:latin typeface="Calibri" panose="020F0502020204030204" pitchFamily="34" charset="0"/>
              </a:rPr>
              <a:t>?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800" dirty="0" err="1" smtClean="0">
                <a:latin typeface="Calibri" panose="020F0502020204030204" pitchFamily="34" charset="0"/>
              </a:rPr>
              <a:t>Construction</a:t>
            </a:r>
            <a:r>
              <a:rPr lang="de-DE" sz="2800" dirty="0" smtClean="0">
                <a:latin typeface="Calibri" panose="020F0502020204030204" pitchFamily="34" charset="0"/>
              </a:rPr>
              <a:t> of </a:t>
            </a:r>
            <a:r>
              <a:rPr lang="de-DE" sz="2800" dirty="0" err="1" smtClean="0">
                <a:latin typeface="Calibri" panose="020F0502020204030204" pitchFamily="34" charset="0"/>
              </a:rPr>
              <a:t>Vessel</a:t>
            </a:r>
            <a:r>
              <a:rPr lang="de-DE" sz="2800" dirty="0" smtClean="0">
                <a:latin typeface="Calibri" panose="020F0502020204030204" pitchFamily="34" charset="0"/>
              </a:rPr>
              <a:t>: high-</a:t>
            </a:r>
            <a:r>
              <a:rPr lang="de-DE" sz="2800" dirty="0" err="1" smtClean="0">
                <a:latin typeface="Calibri" panose="020F0502020204030204" pitchFamily="34" charset="0"/>
              </a:rPr>
              <a:t>strength</a:t>
            </a:r>
            <a:r>
              <a:rPr lang="de-DE" sz="2800" dirty="0" smtClean="0">
                <a:latin typeface="Calibri" panose="020F0502020204030204" pitchFamily="34" charset="0"/>
              </a:rPr>
              <a:t> </a:t>
            </a:r>
            <a:r>
              <a:rPr lang="de-DE" sz="2800" dirty="0" err="1" smtClean="0">
                <a:latin typeface="Calibri" panose="020F0502020204030204" pitchFamily="34" charset="0"/>
              </a:rPr>
              <a:t>steel</a:t>
            </a:r>
            <a:r>
              <a:rPr lang="de-DE" sz="2800" dirty="0" smtClean="0">
                <a:latin typeface="Calibri" panose="020F0502020204030204" pitchFamily="34" charset="0"/>
              </a:rPr>
              <a:t>?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800" dirty="0" err="1" smtClean="0">
                <a:latin typeface="Calibri" panose="020F0502020204030204" pitchFamily="34" charset="0"/>
              </a:rPr>
              <a:t>Salvage</a:t>
            </a:r>
            <a:r>
              <a:rPr lang="de-DE" sz="2800" dirty="0" smtClean="0">
                <a:latin typeface="Calibri" panose="020F0502020204030204" pitchFamily="34" charset="0"/>
              </a:rPr>
              <a:t>?</a:t>
            </a:r>
            <a:endParaRPr lang="de-DE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1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>
          <a:xfrm>
            <a:off x="1785938" y="285750"/>
            <a:ext cx="6829425" cy="1143000"/>
          </a:xfrm>
        </p:spPr>
        <p:txBody>
          <a:bodyPr/>
          <a:lstStyle/>
          <a:p>
            <a:pPr algn="l" eaLnBrk="1" hangingPunct="1"/>
            <a:r>
              <a:rPr lang="en-US" sz="4000" b="1" dirty="0" smtClean="0">
                <a:latin typeface="Calibri" panose="020F0502020204030204" pitchFamily="34" charset="0"/>
              </a:rPr>
              <a:t>Agenda</a:t>
            </a:r>
            <a:endParaRPr lang="de-CH" sz="4000" dirty="0" smtClean="0">
              <a:latin typeface="Calibri" panose="020F0502020204030204" pitchFamily="34" charset="0"/>
            </a:endParaRPr>
          </a:p>
        </p:txBody>
      </p:sp>
      <p:sp>
        <p:nvSpPr>
          <p:cNvPr id="4099" name="Datumsplatzhalter 6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CH" dirty="0" smtClean="0"/>
          </a:p>
        </p:txBody>
      </p:sp>
      <p:sp>
        <p:nvSpPr>
          <p:cNvPr id="4101" name="Fußzeilenplatzhalter 8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dirty="0"/>
              <a:t>Lars Lange/ </a:t>
            </a:r>
            <a:r>
              <a:rPr lang="de-CH" spc="-100" dirty="0" smtClean="0"/>
              <a:t>Dublin 25/09/2013</a:t>
            </a:r>
            <a:endParaRPr lang="de-CH" spc="-100" dirty="0"/>
          </a:p>
          <a:p>
            <a:pPr eaLnBrk="1" hangingPunct="1"/>
            <a:endParaRPr lang="de-CH" dirty="0" smtClean="0"/>
          </a:p>
        </p:txBody>
      </p:sp>
      <p:sp>
        <p:nvSpPr>
          <p:cNvPr id="4102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What is IUMI?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“IUMI 2015”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IUMI 2015: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Lobbying</a:t>
            </a:r>
            <a:endParaRPr lang="en-US" sz="28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b="1" dirty="0">
                <a:latin typeface="Calibri" panose="020F0502020204030204" pitchFamily="34" charset="0"/>
              </a:rPr>
              <a:t>Political Forum</a:t>
            </a:r>
          </a:p>
          <a:p>
            <a:pPr marL="45720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IUMI 2015: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Information</a:t>
            </a:r>
            <a:endParaRPr lang="en-US" sz="2800" dirty="0" smtClean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  <a:p>
            <a:pPr marL="45720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IUMI London Conference 2013</a:t>
            </a:r>
          </a:p>
        </p:txBody>
      </p:sp>
      <p:pic>
        <p:nvPicPr>
          <p:cNvPr id="7" name="Picture 2" descr="IMCC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165304"/>
            <a:ext cx="1619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CH" dirty="0" smtClean="0"/>
              <a:t>Page </a:t>
            </a:r>
            <a:fld id="{D681B7A2-85A6-4FB4-BE91-795297E93E47}" type="slidenum">
              <a:rPr lang="de-CH" smtClean="0"/>
              <a:pPr>
                <a:defRPr/>
              </a:pPr>
              <a:t>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0370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IUMI">
      <a:dk1>
        <a:srgbClr val="000000"/>
      </a:dk1>
      <a:lt1>
        <a:srgbClr val="FFFFFF"/>
      </a:lt1>
      <a:dk2>
        <a:srgbClr val="264C99"/>
      </a:dk2>
      <a:lt2>
        <a:srgbClr val="ADC1EA"/>
      </a:lt2>
      <a:accent1>
        <a:srgbClr val="339966"/>
      </a:accent1>
      <a:accent2>
        <a:srgbClr val="004C4C"/>
      </a:accent2>
      <a:accent3>
        <a:srgbClr val="3366FF"/>
      </a:accent3>
      <a:accent4>
        <a:srgbClr val="FFCC00"/>
      </a:accent4>
      <a:accent5>
        <a:srgbClr val="C70000"/>
      </a:accent5>
      <a:accent6>
        <a:srgbClr val="C60062"/>
      </a:accent6>
      <a:hlink>
        <a:srgbClr val="000099"/>
      </a:hlink>
      <a:folHlink>
        <a:srgbClr val="3366CC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882</Words>
  <Application>Microsoft Office PowerPoint</Application>
  <PresentationFormat>Bildschirmpräsentation (4:3)</PresentationFormat>
  <Paragraphs>264</Paragraphs>
  <Slides>31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2" baseType="lpstr">
      <vt:lpstr>Larissa-Design</vt:lpstr>
      <vt:lpstr> «IUMI 2015» – The Way Forward    International Marine Claims Conference  Dublin, 25th – 27th September 2013  Lars Lange IUMI Secretary General, Hamburg </vt:lpstr>
      <vt:lpstr>Agenda</vt:lpstr>
      <vt:lpstr>1. What is IUMI?</vt:lpstr>
      <vt:lpstr>Agenda</vt:lpstr>
      <vt:lpstr>2. “IUMI 2015”</vt:lpstr>
      <vt:lpstr>Agenda</vt:lpstr>
      <vt:lpstr>3. IUMI 2015: More Lobbying</vt:lpstr>
      <vt:lpstr>3. IUMI 2015: More Lobbying</vt:lpstr>
      <vt:lpstr>Agenda</vt:lpstr>
      <vt:lpstr>4. Political Forum</vt:lpstr>
      <vt:lpstr>4. Political Forum</vt:lpstr>
      <vt:lpstr>4. Political Forum</vt:lpstr>
      <vt:lpstr>4. Political Forum</vt:lpstr>
      <vt:lpstr>4. Political Forum</vt:lpstr>
      <vt:lpstr>4. Political Forum</vt:lpstr>
      <vt:lpstr>Agenda</vt:lpstr>
      <vt:lpstr>5. IUMI 2015: More Information</vt:lpstr>
      <vt:lpstr>5. More Information: IUMI Eye</vt:lpstr>
      <vt:lpstr>5. More Information: Homepage</vt:lpstr>
      <vt:lpstr>5. Information: PRs, Position Papers</vt:lpstr>
      <vt:lpstr>Agenda</vt:lpstr>
      <vt:lpstr>6. IUMI London Conference 2013</vt:lpstr>
      <vt:lpstr>6. IUMI London Conference 2013</vt:lpstr>
      <vt:lpstr>6. IUMI London Conference 2013</vt:lpstr>
      <vt:lpstr>6. IUMI London Conference 2013</vt:lpstr>
      <vt:lpstr>6. IUMI London Conference 2013</vt:lpstr>
      <vt:lpstr>6. IUMI London Conference 2013</vt:lpstr>
      <vt:lpstr>6. IUMI London Conference 2013</vt:lpstr>
      <vt:lpstr>6. IUMI London Conference 2013</vt:lpstr>
      <vt:lpstr>IUMI Hong Kong Conference 2014</vt:lpstr>
      <vt:lpstr>That‘s it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Simone Hirt</dc:creator>
  <cp:lastModifiedBy>Lars Lange</cp:lastModifiedBy>
  <cp:revision>147</cp:revision>
  <cp:lastPrinted>2013-09-23T08:23:06Z</cp:lastPrinted>
  <dcterms:created xsi:type="dcterms:W3CDTF">2008-03-04T08:37:25Z</dcterms:created>
  <dcterms:modified xsi:type="dcterms:W3CDTF">2013-09-23T08:27:56Z</dcterms:modified>
</cp:coreProperties>
</file>